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7" r:id="rId3"/>
    <p:sldId id="326" r:id="rId4"/>
    <p:sldId id="349" r:id="rId5"/>
    <p:sldId id="339" r:id="rId6"/>
    <p:sldId id="350" r:id="rId7"/>
    <p:sldId id="340" r:id="rId8"/>
    <p:sldId id="341" r:id="rId9"/>
    <p:sldId id="351" r:id="rId10"/>
    <p:sldId id="309" r:id="rId11"/>
    <p:sldId id="333" r:id="rId12"/>
    <p:sldId id="352" r:id="rId13"/>
    <p:sldId id="311" r:id="rId14"/>
    <p:sldId id="323" r:id="rId15"/>
    <p:sldId id="324" r:id="rId16"/>
    <p:sldId id="342" r:id="rId17"/>
    <p:sldId id="345" r:id="rId18"/>
    <p:sldId id="344" r:id="rId19"/>
    <p:sldId id="346" r:id="rId20"/>
    <p:sldId id="347" r:id="rId21"/>
    <p:sldId id="348" r:id="rId22"/>
    <p:sldId id="332" r:id="rId23"/>
    <p:sldId id="293" r:id="rId24"/>
    <p:sldId id="314" r:id="rId25"/>
    <p:sldId id="306" r:id="rId26"/>
    <p:sldId id="334" r:id="rId2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85027" autoAdjust="0"/>
  </p:normalViewPr>
  <p:slideViewPr>
    <p:cSldViewPr snapToGrid="0">
      <p:cViewPr varScale="1">
        <p:scale>
          <a:sx n="99" d="100"/>
          <a:sy n="99" d="100"/>
        </p:scale>
        <p:origin x="1254" y="9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7F49F0-9AD1-4451-AAC5-3BBF90D78A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2868A-80B1-498D-91FF-7E4B94DC9ABD}">
      <dgm:prSet/>
      <dgm:spPr/>
      <dgm:t>
        <a:bodyPr/>
        <a:lstStyle/>
        <a:p>
          <a:r>
            <a:rPr lang="pt-BR" noProof="0" dirty="0"/>
            <a:t>Quantização u-Law</a:t>
          </a:r>
        </a:p>
      </dgm:t>
    </dgm:pt>
    <dgm:pt modelId="{633A8ADD-AC7F-403A-A6CC-36DD9ECB7A39}" type="parTrans" cxnId="{5276533A-F99A-48E0-8954-E5BEB59A875B}">
      <dgm:prSet/>
      <dgm:spPr/>
      <dgm:t>
        <a:bodyPr/>
        <a:lstStyle/>
        <a:p>
          <a:endParaRPr lang="en-US"/>
        </a:p>
      </dgm:t>
    </dgm:pt>
    <dgm:pt modelId="{4E251FB4-FECA-4D93-826A-D8B8DAC8730E}" type="sibTrans" cxnId="{5276533A-F99A-48E0-8954-E5BEB59A875B}">
      <dgm:prSet/>
      <dgm:spPr/>
      <dgm:t>
        <a:bodyPr/>
        <a:lstStyle/>
        <a:p>
          <a:endParaRPr lang="en-US"/>
        </a:p>
      </dgm:t>
    </dgm:pt>
    <dgm:pt modelId="{EF493B06-4EC4-4653-94B4-F505532BD836}">
      <dgm:prSet/>
      <dgm:spPr/>
      <dgm:t>
        <a:bodyPr/>
        <a:lstStyle/>
        <a:p>
          <a:r>
            <a:rPr lang="pt-BR" dirty="0"/>
            <a:t>Sinal de 16 bits </a:t>
          </a:r>
          <a:r>
            <a:rPr lang="pt-BR" b="0" dirty="0"/>
            <a:t>reduzido a 256 valores discretos.</a:t>
          </a:r>
          <a:endParaRPr lang="pt-BR" b="0" noProof="0" dirty="0"/>
        </a:p>
      </dgm:t>
    </dgm:pt>
    <dgm:pt modelId="{7970ECEF-37CB-4EB9-B477-1259FF321584}" type="parTrans" cxnId="{348645EA-DB0D-49BD-85F9-E2428794A2FB}">
      <dgm:prSet/>
      <dgm:spPr/>
      <dgm:t>
        <a:bodyPr/>
        <a:lstStyle/>
        <a:p>
          <a:endParaRPr lang="en-US"/>
        </a:p>
      </dgm:t>
    </dgm:pt>
    <dgm:pt modelId="{496EAC0D-37E2-454C-9047-F16ACF3EAEBA}" type="sibTrans" cxnId="{348645EA-DB0D-49BD-85F9-E2428794A2FB}">
      <dgm:prSet/>
      <dgm:spPr/>
      <dgm:t>
        <a:bodyPr/>
        <a:lstStyle/>
        <a:p>
          <a:endParaRPr lang="en-US"/>
        </a:p>
      </dgm:t>
    </dgm:pt>
    <dgm:pt modelId="{24CE0CAE-E3BE-40F7-919C-B0C896B9A219}">
      <dgm:prSet/>
      <dgm:spPr/>
      <dgm:t>
        <a:bodyPr/>
        <a:lstStyle/>
        <a:p>
          <a:r>
            <a:rPr lang="pt-BR" noProof="0" dirty="0"/>
            <a:t>Função de perda</a:t>
          </a:r>
        </a:p>
      </dgm:t>
    </dgm:pt>
    <dgm:pt modelId="{E128F2FF-F0CE-47E8-B4CB-3174A4DC6161}" type="parTrans" cxnId="{5C541C16-F1BE-4178-82E0-81423DD7F2ED}">
      <dgm:prSet/>
      <dgm:spPr/>
      <dgm:t>
        <a:bodyPr/>
        <a:lstStyle/>
        <a:p>
          <a:endParaRPr lang="en-US"/>
        </a:p>
      </dgm:t>
    </dgm:pt>
    <dgm:pt modelId="{B3A8755E-0A66-4D77-BA4F-0709ACA828CA}" type="sibTrans" cxnId="{5C541C16-F1BE-4178-82E0-81423DD7F2ED}">
      <dgm:prSet/>
      <dgm:spPr/>
      <dgm:t>
        <a:bodyPr/>
        <a:lstStyle/>
        <a:p>
          <a:endParaRPr lang="en-US"/>
        </a:p>
      </dgm:t>
    </dgm:pt>
    <dgm:pt modelId="{4040ADDA-0012-4D84-BA29-2AB1D2DFBC7B}">
      <dgm:prSet/>
      <dgm:spPr/>
      <dgm:t>
        <a:bodyPr/>
        <a:lstStyle/>
        <a:p>
          <a:r>
            <a:rPr lang="pt-BR" dirty="0"/>
            <a:t>Uso </a:t>
          </a:r>
          <a:r>
            <a:rPr lang="pt-BR" b="0" dirty="0"/>
            <a:t>de </a:t>
          </a:r>
          <a:r>
            <a:rPr lang="pt-BR" b="0" dirty="0" err="1"/>
            <a:t>cross-entropy</a:t>
          </a:r>
          <a:r>
            <a:rPr lang="pt-BR" b="0" dirty="0"/>
            <a:t> </a:t>
          </a:r>
          <a:r>
            <a:rPr lang="pt-BR" dirty="0"/>
            <a:t>entre a saída prevista e a amostra real.</a:t>
          </a:r>
          <a:endParaRPr lang="pt-BR" noProof="0" dirty="0"/>
        </a:p>
      </dgm:t>
    </dgm:pt>
    <dgm:pt modelId="{F7E3F911-F8B2-4464-905D-42F3A9B276D3}" type="parTrans" cxnId="{21F37BE4-B7C4-465F-94F9-EF702AEA3FFA}">
      <dgm:prSet/>
      <dgm:spPr/>
      <dgm:t>
        <a:bodyPr/>
        <a:lstStyle/>
        <a:p>
          <a:endParaRPr lang="en-US"/>
        </a:p>
      </dgm:t>
    </dgm:pt>
    <dgm:pt modelId="{1C39555F-3B1A-42DF-91F2-B7DD92E5536D}" type="sibTrans" cxnId="{21F37BE4-B7C4-465F-94F9-EF702AEA3FFA}">
      <dgm:prSet/>
      <dgm:spPr/>
      <dgm:t>
        <a:bodyPr/>
        <a:lstStyle/>
        <a:p>
          <a:endParaRPr lang="en-US"/>
        </a:p>
      </dgm:t>
    </dgm:pt>
    <dgm:pt modelId="{79871120-04EE-4F0B-9A16-63752E4DF8F2}">
      <dgm:prSet/>
      <dgm:spPr/>
      <dgm:t>
        <a:bodyPr/>
        <a:lstStyle/>
        <a:p>
          <a:r>
            <a:rPr lang="pt-BR" noProof="0" dirty="0"/>
            <a:t>Treinamento </a:t>
          </a:r>
          <a:r>
            <a:rPr lang="pt-BR" noProof="0" dirty="0" err="1"/>
            <a:t>end-to-end</a:t>
          </a:r>
          <a:endParaRPr lang="pt-BR" noProof="0" dirty="0"/>
        </a:p>
      </dgm:t>
    </dgm:pt>
    <dgm:pt modelId="{903B5B53-7A93-4185-BC63-1C419ADB502E}" type="parTrans" cxnId="{A95D60B5-DE96-4339-91D3-B95C0012DB73}">
      <dgm:prSet/>
      <dgm:spPr/>
      <dgm:t>
        <a:bodyPr/>
        <a:lstStyle/>
        <a:p>
          <a:endParaRPr lang="en-US"/>
        </a:p>
      </dgm:t>
    </dgm:pt>
    <dgm:pt modelId="{B0A9C041-B9EF-414C-A879-B883037703FF}" type="sibTrans" cxnId="{A95D60B5-DE96-4339-91D3-B95C0012DB73}">
      <dgm:prSet/>
      <dgm:spPr/>
      <dgm:t>
        <a:bodyPr/>
        <a:lstStyle/>
        <a:p>
          <a:endParaRPr lang="en-US"/>
        </a:p>
      </dgm:t>
    </dgm:pt>
    <dgm:pt modelId="{D463E2A8-AA9D-4850-ABFF-72BAC388A4BD}">
      <dgm:prSet/>
      <dgm:spPr/>
      <dgm:t>
        <a:bodyPr/>
        <a:lstStyle/>
        <a:p>
          <a:r>
            <a:rPr lang="pt-BR" dirty="0"/>
            <a:t>Da </a:t>
          </a:r>
          <a:r>
            <a:rPr lang="pt-BR" dirty="0" err="1"/>
            <a:t>waveform</a:t>
          </a:r>
          <a:r>
            <a:rPr lang="pt-BR" dirty="0"/>
            <a:t> de entrada até a saída </a:t>
          </a:r>
          <a:r>
            <a:rPr lang="pt-BR" dirty="0" err="1"/>
            <a:t>softmax</a:t>
          </a:r>
          <a:r>
            <a:rPr lang="pt-BR" dirty="0"/>
            <a:t>.</a:t>
          </a:r>
          <a:endParaRPr lang="pt-BR" noProof="0" dirty="0"/>
        </a:p>
      </dgm:t>
    </dgm:pt>
    <dgm:pt modelId="{37C02F9F-B0D6-476B-AC69-9F86146AF9A5}" type="parTrans" cxnId="{E0407027-30E2-41DE-997C-203D98F72D21}">
      <dgm:prSet/>
      <dgm:spPr/>
      <dgm:t>
        <a:bodyPr/>
        <a:lstStyle/>
        <a:p>
          <a:endParaRPr lang="en-US"/>
        </a:p>
      </dgm:t>
    </dgm:pt>
    <dgm:pt modelId="{26417308-187D-4CD0-9494-9E619D71B435}" type="sibTrans" cxnId="{E0407027-30E2-41DE-997C-203D98F72D21}">
      <dgm:prSet/>
      <dgm:spPr/>
      <dgm:t>
        <a:bodyPr/>
        <a:lstStyle/>
        <a:p>
          <a:endParaRPr lang="en-US"/>
        </a:p>
      </dgm:t>
    </dgm:pt>
    <dgm:pt modelId="{F81DCCAA-CDD1-439E-931B-42ADFFB261F3}">
      <dgm:prSet/>
      <dgm:spPr/>
      <dgm:t>
        <a:bodyPr/>
        <a:lstStyle/>
        <a:p>
          <a:r>
            <a:rPr lang="pt-BR" noProof="0" dirty="0"/>
            <a:t>Otimizador</a:t>
          </a:r>
        </a:p>
      </dgm:t>
    </dgm:pt>
    <dgm:pt modelId="{D90B2F67-1EB0-4E19-8BBB-2C6D83399C8B}" type="parTrans" cxnId="{7F2CC317-F0D8-49BD-8E60-22B5C79ECD54}">
      <dgm:prSet/>
      <dgm:spPr/>
      <dgm:t>
        <a:bodyPr/>
        <a:lstStyle/>
        <a:p>
          <a:endParaRPr lang="en-US"/>
        </a:p>
      </dgm:t>
    </dgm:pt>
    <dgm:pt modelId="{7E02C3DC-6BFF-4BAE-B6FA-01F2D637738B}" type="sibTrans" cxnId="{7F2CC317-F0D8-49BD-8E60-22B5C79ECD54}">
      <dgm:prSet/>
      <dgm:spPr/>
      <dgm:t>
        <a:bodyPr/>
        <a:lstStyle/>
        <a:p>
          <a:endParaRPr lang="en-US"/>
        </a:p>
      </dgm:t>
    </dgm:pt>
    <dgm:pt modelId="{7701032D-5C51-4F80-90AC-00434A468387}">
      <dgm:prSet/>
      <dgm:spPr/>
      <dgm:t>
        <a:bodyPr/>
        <a:lstStyle/>
        <a:p>
          <a:r>
            <a:rPr lang="pt-BR" dirty="0"/>
            <a:t>Adam, utilizado para atualização dos pesos.</a:t>
          </a:r>
          <a:endParaRPr lang="pt-BR" noProof="0" dirty="0"/>
        </a:p>
      </dgm:t>
    </dgm:pt>
    <dgm:pt modelId="{336FD109-9100-42B8-8B9B-5B0B5000FC48}" type="parTrans" cxnId="{73E45DE8-D346-4234-BE8E-4C9F0E2C2904}">
      <dgm:prSet/>
      <dgm:spPr/>
      <dgm:t>
        <a:bodyPr/>
        <a:lstStyle/>
        <a:p>
          <a:endParaRPr lang="en-US"/>
        </a:p>
      </dgm:t>
    </dgm:pt>
    <dgm:pt modelId="{70864947-2D46-4605-A070-CBEEF51CD685}" type="sibTrans" cxnId="{73E45DE8-D346-4234-BE8E-4C9F0E2C2904}">
      <dgm:prSet/>
      <dgm:spPr/>
      <dgm:t>
        <a:bodyPr/>
        <a:lstStyle/>
        <a:p>
          <a:endParaRPr lang="en-US"/>
        </a:p>
      </dgm:t>
    </dgm:pt>
    <dgm:pt modelId="{E6AD0968-CE98-4123-9F7A-A068BB8A035C}">
      <dgm:prSet/>
      <dgm:spPr/>
      <dgm:t>
        <a:bodyPr/>
        <a:lstStyle/>
        <a:p>
          <a:r>
            <a:rPr lang="pt-BR"/>
            <a:t>Maximiza a probabilidade da classe correta.</a:t>
          </a:r>
          <a:endParaRPr lang="pt-BR" noProof="0" dirty="0"/>
        </a:p>
      </dgm:t>
    </dgm:pt>
    <dgm:pt modelId="{FBA6C795-7CE7-4FBB-96C5-6D578C4BB615}" type="parTrans" cxnId="{6775D6BB-CF8E-45B3-A68D-FEB3622EF73A}">
      <dgm:prSet/>
      <dgm:spPr/>
      <dgm:t>
        <a:bodyPr/>
        <a:lstStyle/>
        <a:p>
          <a:endParaRPr lang="pt-BR"/>
        </a:p>
      </dgm:t>
    </dgm:pt>
    <dgm:pt modelId="{3EDC682F-43BE-4B8B-9386-49F86D9882EC}" type="sibTrans" cxnId="{6775D6BB-CF8E-45B3-A68D-FEB3622EF73A}">
      <dgm:prSet/>
      <dgm:spPr/>
      <dgm:t>
        <a:bodyPr/>
        <a:lstStyle/>
        <a:p>
          <a:endParaRPr lang="pt-BR"/>
        </a:p>
      </dgm:t>
    </dgm:pt>
    <dgm:pt modelId="{1696EB92-E136-4345-BBBD-E1798016AD9D}">
      <dgm:prSet/>
      <dgm:spPr/>
      <dgm:t>
        <a:bodyPr/>
        <a:lstStyle/>
        <a:p>
          <a:r>
            <a:rPr lang="pt-BR" b="0" dirty="0"/>
            <a:t>Transforma o problema em classificação </a:t>
          </a:r>
          <a:r>
            <a:rPr lang="pt-BR" b="0" dirty="0" err="1"/>
            <a:t>multiclasse</a:t>
          </a:r>
          <a:r>
            <a:rPr lang="pt-BR" b="0" dirty="0"/>
            <a:t>.</a:t>
          </a:r>
          <a:endParaRPr lang="pt-BR" b="0" noProof="0" dirty="0"/>
        </a:p>
      </dgm:t>
    </dgm:pt>
    <dgm:pt modelId="{C28578BC-91DE-465B-B75E-7BBABCF42006}" type="parTrans" cxnId="{9CCE1582-314E-4F5C-9472-F6095E68BAEE}">
      <dgm:prSet/>
      <dgm:spPr/>
      <dgm:t>
        <a:bodyPr/>
        <a:lstStyle/>
        <a:p>
          <a:endParaRPr lang="pt-BR"/>
        </a:p>
      </dgm:t>
    </dgm:pt>
    <dgm:pt modelId="{85A0657D-66ED-4331-B448-299AC5C7932D}" type="sibTrans" cxnId="{9CCE1582-314E-4F5C-9472-F6095E68BAEE}">
      <dgm:prSet/>
      <dgm:spPr/>
      <dgm:t>
        <a:bodyPr/>
        <a:lstStyle/>
        <a:p>
          <a:endParaRPr lang="pt-BR"/>
        </a:p>
      </dgm:t>
    </dgm:pt>
    <dgm:pt modelId="{6959BE91-D0E1-43BA-8A03-142968DB45D7}">
      <dgm:prSet/>
      <dgm:spPr/>
      <dgm:t>
        <a:bodyPr/>
        <a:lstStyle/>
        <a:p>
          <a:r>
            <a:rPr lang="pt-BR" dirty="0"/>
            <a:t>Ajuste de parâmetros via </a:t>
          </a:r>
          <a:r>
            <a:rPr lang="pt-BR" b="0" dirty="0" err="1"/>
            <a:t>backpropagation</a:t>
          </a:r>
          <a:r>
            <a:rPr lang="pt-BR" b="0" dirty="0"/>
            <a:t>.</a:t>
          </a:r>
          <a:endParaRPr lang="pt-BR" b="0" noProof="0" dirty="0"/>
        </a:p>
      </dgm:t>
    </dgm:pt>
    <dgm:pt modelId="{C0065F3E-59CB-48EE-8390-4663E6482A76}" type="parTrans" cxnId="{6F9C4929-39BA-439D-AD65-B631D9FDF5D0}">
      <dgm:prSet/>
      <dgm:spPr/>
      <dgm:t>
        <a:bodyPr/>
        <a:lstStyle/>
        <a:p>
          <a:endParaRPr lang="pt-BR"/>
        </a:p>
      </dgm:t>
    </dgm:pt>
    <dgm:pt modelId="{0F556E08-1A2A-46B8-8A93-E4824897FAE0}" type="sibTrans" cxnId="{6F9C4929-39BA-439D-AD65-B631D9FDF5D0}">
      <dgm:prSet/>
      <dgm:spPr/>
      <dgm:t>
        <a:bodyPr/>
        <a:lstStyle/>
        <a:p>
          <a:endParaRPr lang="pt-BR"/>
        </a:p>
      </dgm:t>
    </dgm:pt>
    <dgm:pt modelId="{FE25A904-95EC-4EA1-A67C-FA2DA78CE106}">
      <dgm:prSet/>
      <dgm:spPr/>
      <dgm:t>
        <a:bodyPr/>
        <a:lstStyle/>
        <a:p>
          <a:r>
            <a:rPr lang="pt-BR" dirty="0"/>
            <a:t>Garante </a:t>
          </a:r>
          <a:r>
            <a:rPr lang="pt-BR" b="0" dirty="0"/>
            <a:t>convergência eficiente </a:t>
          </a:r>
          <a:r>
            <a:rPr lang="pt-BR" dirty="0"/>
            <a:t>em redes profundas.</a:t>
          </a:r>
          <a:endParaRPr lang="pt-BR" noProof="0" dirty="0"/>
        </a:p>
      </dgm:t>
    </dgm:pt>
    <dgm:pt modelId="{7576F0D9-97B0-461A-8268-E95F7D3F0A7E}" type="parTrans" cxnId="{FFA63D31-E179-4302-94CD-D4EF5E4137C5}">
      <dgm:prSet/>
      <dgm:spPr/>
      <dgm:t>
        <a:bodyPr/>
        <a:lstStyle/>
        <a:p>
          <a:endParaRPr lang="pt-BR"/>
        </a:p>
      </dgm:t>
    </dgm:pt>
    <dgm:pt modelId="{84038600-E50F-48F2-9710-7E5AC71F2C5A}" type="sibTrans" cxnId="{FFA63D31-E179-4302-94CD-D4EF5E4137C5}">
      <dgm:prSet/>
      <dgm:spPr/>
      <dgm:t>
        <a:bodyPr/>
        <a:lstStyle/>
        <a:p>
          <a:endParaRPr lang="pt-BR"/>
        </a:p>
      </dgm:t>
    </dgm:pt>
    <dgm:pt modelId="{226D927A-B66F-4944-93F5-66176C82CD74}" type="pres">
      <dgm:prSet presAssocID="{F47F49F0-9AD1-4451-AAC5-3BBF90D78A2F}" presName="Name0" presStyleCnt="0">
        <dgm:presLayoutVars>
          <dgm:dir/>
          <dgm:animLvl val="lvl"/>
          <dgm:resizeHandles val="exact"/>
        </dgm:presLayoutVars>
      </dgm:prSet>
      <dgm:spPr/>
    </dgm:pt>
    <dgm:pt modelId="{47E2D2F4-AD44-4AB1-8BAA-C1931CDE3261}" type="pres">
      <dgm:prSet presAssocID="{0FD2868A-80B1-498D-91FF-7E4B94DC9ABD}" presName="linNode" presStyleCnt="0"/>
      <dgm:spPr/>
    </dgm:pt>
    <dgm:pt modelId="{98B749BE-EE98-4E63-A3F8-AC900D732AEA}" type="pres">
      <dgm:prSet presAssocID="{0FD2868A-80B1-498D-91FF-7E4B94DC9A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E70802F-18D3-411A-94B1-0F14114F4BDD}" type="pres">
      <dgm:prSet presAssocID="{0FD2868A-80B1-498D-91FF-7E4B94DC9ABD}" presName="descendantText" presStyleLbl="alignAccFollowNode1" presStyleIdx="0" presStyleCnt="4">
        <dgm:presLayoutVars>
          <dgm:bulletEnabled val="1"/>
        </dgm:presLayoutVars>
      </dgm:prSet>
      <dgm:spPr/>
    </dgm:pt>
    <dgm:pt modelId="{23E4266A-4EB2-46FC-B0CB-95C655101142}" type="pres">
      <dgm:prSet presAssocID="{4E251FB4-FECA-4D93-826A-D8B8DAC8730E}" presName="sp" presStyleCnt="0"/>
      <dgm:spPr/>
    </dgm:pt>
    <dgm:pt modelId="{485645D1-FB69-4124-9803-E9D64F0D6AD6}" type="pres">
      <dgm:prSet presAssocID="{24CE0CAE-E3BE-40F7-919C-B0C896B9A219}" presName="linNode" presStyleCnt="0"/>
      <dgm:spPr/>
    </dgm:pt>
    <dgm:pt modelId="{2C406CAF-7536-4F1E-962D-2FC35DCECC8D}" type="pres">
      <dgm:prSet presAssocID="{24CE0CAE-E3BE-40F7-919C-B0C896B9A21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DBE2817-0B57-4CAE-95E6-374E9B55FFB1}" type="pres">
      <dgm:prSet presAssocID="{24CE0CAE-E3BE-40F7-919C-B0C896B9A219}" presName="descendantText" presStyleLbl="alignAccFollowNode1" presStyleIdx="1" presStyleCnt="4">
        <dgm:presLayoutVars>
          <dgm:bulletEnabled val="1"/>
        </dgm:presLayoutVars>
      </dgm:prSet>
      <dgm:spPr/>
    </dgm:pt>
    <dgm:pt modelId="{079E97A7-3F21-4E66-9D72-EFE2D0AA718C}" type="pres">
      <dgm:prSet presAssocID="{B3A8755E-0A66-4D77-BA4F-0709ACA828CA}" presName="sp" presStyleCnt="0"/>
      <dgm:spPr/>
    </dgm:pt>
    <dgm:pt modelId="{7E626E70-9497-4AC0-9F7F-E5AB32FA5884}" type="pres">
      <dgm:prSet presAssocID="{79871120-04EE-4F0B-9A16-63752E4DF8F2}" presName="linNode" presStyleCnt="0"/>
      <dgm:spPr/>
    </dgm:pt>
    <dgm:pt modelId="{DD8BD9FD-5F65-49F1-BC00-754504A58520}" type="pres">
      <dgm:prSet presAssocID="{79871120-04EE-4F0B-9A16-63752E4DF8F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693C0CA-8B20-44BB-AAEB-4FC46B025DA8}" type="pres">
      <dgm:prSet presAssocID="{79871120-04EE-4F0B-9A16-63752E4DF8F2}" presName="descendantText" presStyleLbl="alignAccFollowNode1" presStyleIdx="2" presStyleCnt="4">
        <dgm:presLayoutVars>
          <dgm:bulletEnabled val="1"/>
        </dgm:presLayoutVars>
      </dgm:prSet>
      <dgm:spPr/>
    </dgm:pt>
    <dgm:pt modelId="{18595D46-86E9-4AD5-88D2-F0DC5F4ABF6A}" type="pres">
      <dgm:prSet presAssocID="{B0A9C041-B9EF-414C-A879-B883037703FF}" presName="sp" presStyleCnt="0"/>
      <dgm:spPr/>
    </dgm:pt>
    <dgm:pt modelId="{D9FB8401-0A1C-4BDB-996E-DB7ED7722633}" type="pres">
      <dgm:prSet presAssocID="{F81DCCAA-CDD1-439E-931B-42ADFFB261F3}" presName="linNode" presStyleCnt="0"/>
      <dgm:spPr/>
    </dgm:pt>
    <dgm:pt modelId="{677ECF15-6A10-4411-A62E-7013DAF77B4E}" type="pres">
      <dgm:prSet presAssocID="{F81DCCAA-CDD1-439E-931B-42ADFFB261F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6027E2E-7E59-4CD5-98A8-6D20562766B2}" type="pres">
      <dgm:prSet presAssocID="{F81DCCAA-CDD1-439E-931B-42ADFFB261F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E789614-5FEE-4D9E-AC55-94657FD7ED52}" type="presOf" srcId="{7701032D-5C51-4F80-90AC-00434A468387}" destId="{B6027E2E-7E59-4CD5-98A8-6D20562766B2}" srcOrd="0" destOrd="0" presId="urn:microsoft.com/office/officeart/2005/8/layout/vList5"/>
    <dgm:cxn modelId="{5C541C16-F1BE-4178-82E0-81423DD7F2ED}" srcId="{F47F49F0-9AD1-4451-AAC5-3BBF90D78A2F}" destId="{24CE0CAE-E3BE-40F7-919C-B0C896B9A219}" srcOrd="1" destOrd="0" parTransId="{E128F2FF-F0CE-47E8-B4CB-3174A4DC6161}" sibTransId="{B3A8755E-0A66-4D77-BA4F-0709ACA828CA}"/>
    <dgm:cxn modelId="{7F2CC317-F0D8-49BD-8E60-22B5C79ECD54}" srcId="{F47F49F0-9AD1-4451-AAC5-3BBF90D78A2F}" destId="{F81DCCAA-CDD1-439E-931B-42ADFFB261F3}" srcOrd="3" destOrd="0" parTransId="{D90B2F67-1EB0-4E19-8BBB-2C6D83399C8B}" sibTransId="{7E02C3DC-6BFF-4BAE-B6FA-01F2D637738B}"/>
    <dgm:cxn modelId="{3CD6651B-19BB-42E9-8492-4EB666CCF203}" type="presOf" srcId="{79871120-04EE-4F0B-9A16-63752E4DF8F2}" destId="{DD8BD9FD-5F65-49F1-BC00-754504A58520}" srcOrd="0" destOrd="0" presId="urn:microsoft.com/office/officeart/2005/8/layout/vList5"/>
    <dgm:cxn modelId="{E0407027-30E2-41DE-997C-203D98F72D21}" srcId="{79871120-04EE-4F0B-9A16-63752E4DF8F2}" destId="{D463E2A8-AA9D-4850-ABFF-72BAC388A4BD}" srcOrd="0" destOrd="0" parTransId="{37C02F9F-B0D6-476B-AC69-9F86146AF9A5}" sibTransId="{26417308-187D-4CD0-9494-9E619D71B435}"/>
    <dgm:cxn modelId="{6F9C4929-39BA-439D-AD65-B631D9FDF5D0}" srcId="{79871120-04EE-4F0B-9A16-63752E4DF8F2}" destId="{6959BE91-D0E1-43BA-8A03-142968DB45D7}" srcOrd="1" destOrd="0" parTransId="{C0065F3E-59CB-48EE-8390-4663E6482A76}" sibTransId="{0F556E08-1A2A-46B8-8A93-E4824897FAE0}"/>
    <dgm:cxn modelId="{FFA63D31-E179-4302-94CD-D4EF5E4137C5}" srcId="{F81DCCAA-CDD1-439E-931B-42ADFFB261F3}" destId="{FE25A904-95EC-4EA1-A67C-FA2DA78CE106}" srcOrd="1" destOrd="0" parTransId="{7576F0D9-97B0-461A-8268-E95F7D3F0A7E}" sibTransId="{84038600-E50F-48F2-9710-7E5AC71F2C5A}"/>
    <dgm:cxn modelId="{92B5D836-A5D3-48BB-B810-86F308B16023}" type="presOf" srcId="{EF493B06-4EC4-4653-94B4-F505532BD836}" destId="{9E70802F-18D3-411A-94B1-0F14114F4BDD}" srcOrd="0" destOrd="0" presId="urn:microsoft.com/office/officeart/2005/8/layout/vList5"/>
    <dgm:cxn modelId="{5276533A-F99A-48E0-8954-E5BEB59A875B}" srcId="{F47F49F0-9AD1-4451-AAC5-3BBF90D78A2F}" destId="{0FD2868A-80B1-498D-91FF-7E4B94DC9ABD}" srcOrd="0" destOrd="0" parTransId="{633A8ADD-AC7F-403A-A6CC-36DD9ECB7A39}" sibTransId="{4E251FB4-FECA-4D93-826A-D8B8DAC8730E}"/>
    <dgm:cxn modelId="{DAD90A60-A0F6-49F7-B294-246E17E706EF}" type="presOf" srcId="{D463E2A8-AA9D-4850-ABFF-72BAC388A4BD}" destId="{8693C0CA-8B20-44BB-AAEB-4FC46B025DA8}" srcOrd="0" destOrd="0" presId="urn:microsoft.com/office/officeart/2005/8/layout/vList5"/>
    <dgm:cxn modelId="{918EB24E-EC55-4C1D-8767-A1C55CEBA5C3}" type="presOf" srcId="{6959BE91-D0E1-43BA-8A03-142968DB45D7}" destId="{8693C0CA-8B20-44BB-AAEB-4FC46B025DA8}" srcOrd="0" destOrd="1" presId="urn:microsoft.com/office/officeart/2005/8/layout/vList5"/>
    <dgm:cxn modelId="{DCEC9E7C-CE6F-4ADB-BDC5-A61E594561C1}" type="presOf" srcId="{F81DCCAA-CDD1-439E-931B-42ADFFB261F3}" destId="{677ECF15-6A10-4411-A62E-7013DAF77B4E}" srcOrd="0" destOrd="0" presId="urn:microsoft.com/office/officeart/2005/8/layout/vList5"/>
    <dgm:cxn modelId="{9CCE1582-314E-4F5C-9472-F6095E68BAEE}" srcId="{0FD2868A-80B1-498D-91FF-7E4B94DC9ABD}" destId="{1696EB92-E136-4345-BBBD-E1798016AD9D}" srcOrd="1" destOrd="0" parTransId="{C28578BC-91DE-465B-B75E-7BBABCF42006}" sibTransId="{85A0657D-66ED-4331-B448-299AC5C7932D}"/>
    <dgm:cxn modelId="{4066B999-BC4B-4BE4-89F0-6FE74D0F7B8F}" type="presOf" srcId="{0FD2868A-80B1-498D-91FF-7E4B94DC9ABD}" destId="{98B749BE-EE98-4E63-A3F8-AC900D732AEA}" srcOrd="0" destOrd="0" presId="urn:microsoft.com/office/officeart/2005/8/layout/vList5"/>
    <dgm:cxn modelId="{5F721AA9-92A0-4F94-9BA8-B6B615F4CFC6}" type="presOf" srcId="{1696EB92-E136-4345-BBBD-E1798016AD9D}" destId="{9E70802F-18D3-411A-94B1-0F14114F4BDD}" srcOrd="0" destOrd="1" presId="urn:microsoft.com/office/officeart/2005/8/layout/vList5"/>
    <dgm:cxn modelId="{C3C580AE-4E71-463B-91E1-30EBB69EBD58}" type="presOf" srcId="{E6AD0968-CE98-4123-9F7A-A068BB8A035C}" destId="{8DBE2817-0B57-4CAE-95E6-374E9B55FFB1}" srcOrd="0" destOrd="1" presId="urn:microsoft.com/office/officeart/2005/8/layout/vList5"/>
    <dgm:cxn modelId="{A95D60B5-DE96-4339-91D3-B95C0012DB73}" srcId="{F47F49F0-9AD1-4451-AAC5-3BBF90D78A2F}" destId="{79871120-04EE-4F0B-9A16-63752E4DF8F2}" srcOrd="2" destOrd="0" parTransId="{903B5B53-7A93-4185-BC63-1C419ADB502E}" sibTransId="{B0A9C041-B9EF-414C-A879-B883037703FF}"/>
    <dgm:cxn modelId="{6775D6BB-CF8E-45B3-A68D-FEB3622EF73A}" srcId="{24CE0CAE-E3BE-40F7-919C-B0C896B9A219}" destId="{E6AD0968-CE98-4123-9F7A-A068BB8A035C}" srcOrd="1" destOrd="0" parTransId="{FBA6C795-7CE7-4FBB-96C5-6D578C4BB615}" sibTransId="{3EDC682F-43BE-4B8B-9386-49F86D9882EC}"/>
    <dgm:cxn modelId="{206A92BC-33FD-4C04-8CCD-EC9F566E8377}" type="presOf" srcId="{F47F49F0-9AD1-4451-AAC5-3BBF90D78A2F}" destId="{226D927A-B66F-4944-93F5-66176C82CD74}" srcOrd="0" destOrd="0" presId="urn:microsoft.com/office/officeart/2005/8/layout/vList5"/>
    <dgm:cxn modelId="{EE5DBCC0-155E-4CF1-B948-52CF3C96215F}" type="presOf" srcId="{FE25A904-95EC-4EA1-A67C-FA2DA78CE106}" destId="{B6027E2E-7E59-4CD5-98A8-6D20562766B2}" srcOrd="0" destOrd="1" presId="urn:microsoft.com/office/officeart/2005/8/layout/vList5"/>
    <dgm:cxn modelId="{5E05FDCD-6A72-49E2-8A05-009F44719BF5}" type="presOf" srcId="{4040ADDA-0012-4D84-BA29-2AB1D2DFBC7B}" destId="{8DBE2817-0B57-4CAE-95E6-374E9B55FFB1}" srcOrd="0" destOrd="0" presId="urn:microsoft.com/office/officeart/2005/8/layout/vList5"/>
    <dgm:cxn modelId="{DE2B7ED9-FA07-437C-80A5-A812ED61D278}" type="presOf" srcId="{24CE0CAE-E3BE-40F7-919C-B0C896B9A219}" destId="{2C406CAF-7536-4F1E-962D-2FC35DCECC8D}" srcOrd="0" destOrd="0" presId="urn:microsoft.com/office/officeart/2005/8/layout/vList5"/>
    <dgm:cxn modelId="{21F37BE4-B7C4-465F-94F9-EF702AEA3FFA}" srcId="{24CE0CAE-E3BE-40F7-919C-B0C896B9A219}" destId="{4040ADDA-0012-4D84-BA29-2AB1D2DFBC7B}" srcOrd="0" destOrd="0" parTransId="{F7E3F911-F8B2-4464-905D-42F3A9B276D3}" sibTransId="{1C39555F-3B1A-42DF-91F2-B7DD92E5536D}"/>
    <dgm:cxn modelId="{73E45DE8-D346-4234-BE8E-4C9F0E2C2904}" srcId="{F81DCCAA-CDD1-439E-931B-42ADFFB261F3}" destId="{7701032D-5C51-4F80-90AC-00434A468387}" srcOrd="0" destOrd="0" parTransId="{336FD109-9100-42B8-8B9B-5B0B5000FC48}" sibTransId="{70864947-2D46-4605-A070-CBEEF51CD685}"/>
    <dgm:cxn modelId="{348645EA-DB0D-49BD-85F9-E2428794A2FB}" srcId="{0FD2868A-80B1-498D-91FF-7E4B94DC9ABD}" destId="{EF493B06-4EC4-4653-94B4-F505532BD836}" srcOrd="0" destOrd="0" parTransId="{7970ECEF-37CB-4EB9-B477-1259FF321584}" sibTransId="{496EAC0D-37E2-454C-9047-F16ACF3EAEBA}"/>
    <dgm:cxn modelId="{128392AF-7371-45FF-B0E8-11DBF9DB0D5C}" type="presParOf" srcId="{226D927A-B66F-4944-93F5-66176C82CD74}" destId="{47E2D2F4-AD44-4AB1-8BAA-C1931CDE3261}" srcOrd="0" destOrd="0" presId="urn:microsoft.com/office/officeart/2005/8/layout/vList5"/>
    <dgm:cxn modelId="{2A43D835-D099-4D30-9367-21B4B642EB61}" type="presParOf" srcId="{47E2D2F4-AD44-4AB1-8BAA-C1931CDE3261}" destId="{98B749BE-EE98-4E63-A3F8-AC900D732AEA}" srcOrd="0" destOrd="0" presId="urn:microsoft.com/office/officeart/2005/8/layout/vList5"/>
    <dgm:cxn modelId="{6AAA1BDB-F02B-42CD-9C96-FDB3396F3DAD}" type="presParOf" srcId="{47E2D2F4-AD44-4AB1-8BAA-C1931CDE3261}" destId="{9E70802F-18D3-411A-94B1-0F14114F4BDD}" srcOrd="1" destOrd="0" presId="urn:microsoft.com/office/officeart/2005/8/layout/vList5"/>
    <dgm:cxn modelId="{ACB5B5E3-080A-49D4-A0E2-34560EE24BD7}" type="presParOf" srcId="{226D927A-B66F-4944-93F5-66176C82CD74}" destId="{23E4266A-4EB2-46FC-B0CB-95C655101142}" srcOrd="1" destOrd="0" presId="urn:microsoft.com/office/officeart/2005/8/layout/vList5"/>
    <dgm:cxn modelId="{302AFFA3-D0FE-4646-80CC-CB4D27239E9E}" type="presParOf" srcId="{226D927A-B66F-4944-93F5-66176C82CD74}" destId="{485645D1-FB69-4124-9803-E9D64F0D6AD6}" srcOrd="2" destOrd="0" presId="urn:microsoft.com/office/officeart/2005/8/layout/vList5"/>
    <dgm:cxn modelId="{E8F61D77-1BE9-432A-89E9-8B20CF075520}" type="presParOf" srcId="{485645D1-FB69-4124-9803-E9D64F0D6AD6}" destId="{2C406CAF-7536-4F1E-962D-2FC35DCECC8D}" srcOrd="0" destOrd="0" presId="urn:microsoft.com/office/officeart/2005/8/layout/vList5"/>
    <dgm:cxn modelId="{4FCCEFAF-1450-44E9-B83A-6666115AB0E3}" type="presParOf" srcId="{485645D1-FB69-4124-9803-E9D64F0D6AD6}" destId="{8DBE2817-0B57-4CAE-95E6-374E9B55FFB1}" srcOrd="1" destOrd="0" presId="urn:microsoft.com/office/officeart/2005/8/layout/vList5"/>
    <dgm:cxn modelId="{9C3A4F0C-9807-43C4-84A2-BB1634B4DEBA}" type="presParOf" srcId="{226D927A-B66F-4944-93F5-66176C82CD74}" destId="{079E97A7-3F21-4E66-9D72-EFE2D0AA718C}" srcOrd="3" destOrd="0" presId="urn:microsoft.com/office/officeart/2005/8/layout/vList5"/>
    <dgm:cxn modelId="{F43307C7-3269-4A80-91A3-6E0AB0534137}" type="presParOf" srcId="{226D927A-B66F-4944-93F5-66176C82CD74}" destId="{7E626E70-9497-4AC0-9F7F-E5AB32FA5884}" srcOrd="4" destOrd="0" presId="urn:microsoft.com/office/officeart/2005/8/layout/vList5"/>
    <dgm:cxn modelId="{5BE60CFD-5059-45C6-BCEF-0E3C594E0375}" type="presParOf" srcId="{7E626E70-9497-4AC0-9F7F-E5AB32FA5884}" destId="{DD8BD9FD-5F65-49F1-BC00-754504A58520}" srcOrd="0" destOrd="0" presId="urn:microsoft.com/office/officeart/2005/8/layout/vList5"/>
    <dgm:cxn modelId="{FB2EAD9E-FC4E-49EA-90B5-08D3F83F5220}" type="presParOf" srcId="{7E626E70-9497-4AC0-9F7F-E5AB32FA5884}" destId="{8693C0CA-8B20-44BB-AAEB-4FC46B025DA8}" srcOrd="1" destOrd="0" presId="urn:microsoft.com/office/officeart/2005/8/layout/vList5"/>
    <dgm:cxn modelId="{A482FD72-6A1A-4775-ABDC-E22C56AA893A}" type="presParOf" srcId="{226D927A-B66F-4944-93F5-66176C82CD74}" destId="{18595D46-86E9-4AD5-88D2-F0DC5F4ABF6A}" srcOrd="5" destOrd="0" presId="urn:microsoft.com/office/officeart/2005/8/layout/vList5"/>
    <dgm:cxn modelId="{939109B0-585B-4A05-9B70-AA55207F2F77}" type="presParOf" srcId="{226D927A-B66F-4944-93F5-66176C82CD74}" destId="{D9FB8401-0A1C-4BDB-996E-DB7ED7722633}" srcOrd="6" destOrd="0" presId="urn:microsoft.com/office/officeart/2005/8/layout/vList5"/>
    <dgm:cxn modelId="{6210CAA4-284A-49DF-8880-1824576F3608}" type="presParOf" srcId="{D9FB8401-0A1C-4BDB-996E-DB7ED7722633}" destId="{677ECF15-6A10-4411-A62E-7013DAF77B4E}" srcOrd="0" destOrd="0" presId="urn:microsoft.com/office/officeart/2005/8/layout/vList5"/>
    <dgm:cxn modelId="{E88F2330-B112-44E0-BA88-1C406AD8F9C1}" type="presParOf" srcId="{D9FB8401-0A1C-4BDB-996E-DB7ED7722633}" destId="{B6027E2E-7E59-4CD5-98A8-6D20562766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7F49F0-9AD1-4451-AAC5-3BBF90D78A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2868A-80B1-498D-91FF-7E4B94DC9ABD}">
      <dgm:prSet/>
      <dgm:spPr/>
      <dgm:t>
        <a:bodyPr/>
        <a:lstStyle/>
        <a:p>
          <a:r>
            <a:rPr lang="es-BO" b="1" dirty="0" err="1"/>
            <a:t>Conexões</a:t>
          </a:r>
          <a:r>
            <a:rPr lang="es-BO" b="1" dirty="0"/>
            <a:t> </a:t>
          </a:r>
          <a:r>
            <a:rPr lang="es-BO" b="1" dirty="0" err="1"/>
            <a:t>residuais</a:t>
          </a:r>
          <a:r>
            <a:rPr lang="es-BO" b="1" dirty="0"/>
            <a:t> e </a:t>
          </a:r>
          <a:r>
            <a:rPr lang="es-BO" b="1" dirty="0" err="1"/>
            <a:t>skip</a:t>
          </a:r>
          <a:endParaRPr lang="pt-BR" noProof="0" dirty="0"/>
        </a:p>
      </dgm:t>
    </dgm:pt>
    <dgm:pt modelId="{633A8ADD-AC7F-403A-A6CC-36DD9ECB7A39}" type="parTrans" cxnId="{5276533A-F99A-48E0-8954-E5BEB59A875B}">
      <dgm:prSet/>
      <dgm:spPr/>
      <dgm:t>
        <a:bodyPr/>
        <a:lstStyle/>
        <a:p>
          <a:endParaRPr lang="en-US"/>
        </a:p>
      </dgm:t>
    </dgm:pt>
    <dgm:pt modelId="{4E251FB4-FECA-4D93-826A-D8B8DAC8730E}" type="sibTrans" cxnId="{5276533A-F99A-48E0-8954-E5BEB59A875B}">
      <dgm:prSet/>
      <dgm:spPr/>
      <dgm:t>
        <a:bodyPr/>
        <a:lstStyle/>
        <a:p>
          <a:endParaRPr lang="en-US"/>
        </a:p>
      </dgm:t>
    </dgm:pt>
    <dgm:pt modelId="{EF493B06-4EC4-4653-94B4-F505532BD836}">
      <dgm:prSet/>
      <dgm:spPr/>
      <dgm:t>
        <a:bodyPr/>
        <a:lstStyle/>
        <a:p>
          <a:r>
            <a:rPr lang="pt-BR" dirty="0"/>
            <a:t>Permitem treinar redes muito profundas.</a:t>
          </a:r>
          <a:endParaRPr lang="pt-BR" b="0" noProof="0" dirty="0"/>
        </a:p>
      </dgm:t>
    </dgm:pt>
    <dgm:pt modelId="{7970ECEF-37CB-4EB9-B477-1259FF321584}" type="parTrans" cxnId="{348645EA-DB0D-49BD-85F9-E2428794A2FB}">
      <dgm:prSet/>
      <dgm:spPr/>
      <dgm:t>
        <a:bodyPr/>
        <a:lstStyle/>
        <a:p>
          <a:endParaRPr lang="en-US"/>
        </a:p>
      </dgm:t>
    </dgm:pt>
    <dgm:pt modelId="{496EAC0D-37E2-454C-9047-F16ACF3EAEBA}" type="sibTrans" cxnId="{348645EA-DB0D-49BD-85F9-E2428794A2FB}">
      <dgm:prSet/>
      <dgm:spPr/>
      <dgm:t>
        <a:bodyPr/>
        <a:lstStyle/>
        <a:p>
          <a:endParaRPr lang="en-US"/>
        </a:p>
      </dgm:t>
    </dgm:pt>
    <dgm:pt modelId="{4040ADDA-0012-4D84-BA29-2AB1D2DFBC7B}">
      <dgm:prSet/>
      <dgm:spPr/>
      <dgm:t>
        <a:bodyPr/>
        <a:lstStyle/>
        <a:p>
          <a:r>
            <a:rPr lang="es-BO" dirty="0" err="1"/>
            <a:t>Introduzida</a:t>
          </a:r>
          <a:r>
            <a:rPr lang="es-BO" dirty="0"/>
            <a:t> nos </a:t>
          </a:r>
          <a:r>
            <a:rPr lang="es-BO" dirty="0" err="1"/>
            <a:t>blocos</a:t>
          </a:r>
          <a:r>
            <a:rPr lang="es-BO" dirty="0"/>
            <a:t> </a:t>
          </a:r>
          <a:r>
            <a:rPr lang="es-BO" dirty="0" err="1"/>
            <a:t>convolucionais</a:t>
          </a:r>
          <a:r>
            <a:rPr lang="es-BO" dirty="0"/>
            <a:t>.</a:t>
          </a:r>
          <a:endParaRPr lang="pt-BR" noProof="0" dirty="0"/>
        </a:p>
      </dgm:t>
    </dgm:pt>
    <dgm:pt modelId="{F7E3F911-F8B2-4464-905D-42F3A9B276D3}" type="parTrans" cxnId="{21F37BE4-B7C4-465F-94F9-EF702AEA3FFA}">
      <dgm:prSet/>
      <dgm:spPr/>
      <dgm:t>
        <a:bodyPr/>
        <a:lstStyle/>
        <a:p>
          <a:endParaRPr lang="en-US"/>
        </a:p>
      </dgm:t>
    </dgm:pt>
    <dgm:pt modelId="{1C39555F-3B1A-42DF-91F2-B7DD92E5536D}" type="sibTrans" cxnId="{21F37BE4-B7C4-465F-94F9-EF702AEA3FFA}">
      <dgm:prSet/>
      <dgm:spPr/>
      <dgm:t>
        <a:bodyPr/>
        <a:lstStyle/>
        <a:p>
          <a:endParaRPr lang="en-US"/>
        </a:p>
      </dgm:t>
    </dgm:pt>
    <dgm:pt modelId="{79871120-04EE-4F0B-9A16-63752E4DF8F2}">
      <dgm:prSet/>
      <dgm:spPr/>
      <dgm:t>
        <a:bodyPr/>
        <a:lstStyle/>
        <a:p>
          <a:r>
            <a:rPr lang="pt-BR" noProof="0" dirty="0"/>
            <a:t>Custo Computacional</a:t>
          </a:r>
        </a:p>
      </dgm:t>
    </dgm:pt>
    <dgm:pt modelId="{903B5B53-7A93-4185-BC63-1C419ADB502E}" type="parTrans" cxnId="{A95D60B5-DE96-4339-91D3-B95C0012DB73}">
      <dgm:prSet/>
      <dgm:spPr/>
      <dgm:t>
        <a:bodyPr/>
        <a:lstStyle/>
        <a:p>
          <a:endParaRPr lang="en-US"/>
        </a:p>
      </dgm:t>
    </dgm:pt>
    <dgm:pt modelId="{B0A9C041-B9EF-414C-A879-B883037703FF}" type="sibTrans" cxnId="{A95D60B5-DE96-4339-91D3-B95C0012DB73}">
      <dgm:prSet/>
      <dgm:spPr/>
      <dgm:t>
        <a:bodyPr/>
        <a:lstStyle/>
        <a:p>
          <a:endParaRPr lang="en-US"/>
        </a:p>
      </dgm:t>
    </dgm:pt>
    <dgm:pt modelId="{24CE0CAE-E3BE-40F7-919C-B0C896B9A219}">
      <dgm:prSet/>
      <dgm:spPr/>
      <dgm:t>
        <a:bodyPr/>
        <a:lstStyle/>
        <a:p>
          <a:r>
            <a:rPr lang="pt-BR" noProof="0" dirty="0"/>
            <a:t>Batch </a:t>
          </a:r>
          <a:r>
            <a:rPr lang="pt-BR" noProof="0" dirty="0" err="1"/>
            <a:t>Normalization</a:t>
          </a:r>
          <a:endParaRPr lang="pt-BR" noProof="0" dirty="0"/>
        </a:p>
      </dgm:t>
    </dgm:pt>
    <dgm:pt modelId="{B3A8755E-0A66-4D77-BA4F-0709ACA828CA}" type="sibTrans" cxnId="{5C541C16-F1BE-4178-82E0-81423DD7F2ED}">
      <dgm:prSet/>
      <dgm:spPr/>
      <dgm:t>
        <a:bodyPr/>
        <a:lstStyle/>
        <a:p>
          <a:endParaRPr lang="en-US"/>
        </a:p>
      </dgm:t>
    </dgm:pt>
    <dgm:pt modelId="{E128F2FF-F0CE-47E8-B4CB-3174A4DC6161}" type="parTrans" cxnId="{5C541C16-F1BE-4178-82E0-81423DD7F2ED}">
      <dgm:prSet/>
      <dgm:spPr/>
      <dgm:t>
        <a:bodyPr/>
        <a:lstStyle/>
        <a:p>
          <a:endParaRPr lang="en-US"/>
        </a:p>
      </dgm:t>
    </dgm:pt>
    <dgm:pt modelId="{2AC9A23D-A54D-4BD5-880D-84654D4AFECD}">
      <dgm:prSet/>
      <dgm:spPr/>
      <dgm:t>
        <a:bodyPr/>
        <a:lstStyle/>
        <a:p>
          <a:r>
            <a:rPr lang="pt-BR" dirty="0"/>
            <a:t>Melhora a </a:t>
          </a:r>
          <a:r>
            <a:rPr lang="pt-BR" b="1" dirty="0"/>
            <a:t>estabilidade e velocidade</a:t>
          </a:r>
          <a:r>
            <a:rPr lang="pt-BR" dirty="0"/>
            <a:t> do treino.</a:t>
          </a:r>
          <a:endParaRPr lang="pt-BR" noProof="0" dirty="0"/>
        </a:p>
      </dgm:t>
    </dgm:pt>
    <dgm:pt modelId="{B9D5E7C8-4616-4519-AA6D-39BD955A93D9}" type="parTrans" cxnId="{935B429B-C4CE-4942-AB9A-767BA2D1E18A}">
      <dgm:prSet/>
      <dgm:spPr/>
      <dgm:t>
        <a:bodyPr/>
        <a:lstStyle/>
        <a:p>
          <a:endParaRPr lang="pt-BR"/>
        </a:p>
      </dgm:t>
    </dgm:pt>
    <dgm:pt modelId="{9AD5C77A-14FF-46C5-91CB-D2B04F9A8A86}" type="sibTrans" cxnId="{935B429B-C4CE-4942-AB9A-767BA2D1E18A}">
      <dgm:prSet/>
      <dgm:spPr/>
      <dgm:t>
        <a:bodyPr/>
        <a:lstStyle/>
        <a:p>
          <a:endParaRPr lang="pt-BR"/>
        </a:p>
      </dgm:t>
    </dgm:pt>
    <dgm:pt modelId="{6FF3312C-1ACA-4586-AE34-A66788FA96D1}">
      <dgm:prSet/>
      <dgm:spPr/>
      <dgm:t>
        <a:bodyPr/>
        <a:lstStyle/>
        <a:p>
          <a:r>
            <a:rPr lang="pt-BR"/>
            <a:t>Evitam problemas de desaparecimento de gradiente.</a:t>
          </a:r>
          <a:endParaRPr lang="pt-BR" b="0" noProof="0" dirty="0"/>
        </a:p>
      </dgm:t>
    </dgm:pt>
    <dgm:pt modelId="{7F142E3D-5DB5-4CE5-8EA4-6DDB7603A9F7}" type="parTrans" cxnId="{B0871DF4-2494-4711-BEB9-066B45CA7B2C}">
      <dgm:prSet/>
      <dgm:spPr/>
      <dgm:t>
        <a:bodyPr/>
        <a:lstStyle/>
        <a:p>
          <a:endParaRPr lang="pt-BR"/>
        </a:p>
      </dgm:t>
    </dgm:pt>
    <dgm:pt modelId="{7014BEFE-B238-4EDB-9E1B-F8DB95DE3C64}" type="sibTrans" cxnId="{B0871DF4-2494-4711-BEB9-066B45CA7B2C}">
      <dgm:prSet/>
      <dgm:spPr/>
      <dgm:t>
        <a:bodyPr/>
        <a:lstStyle/>
        <a:p>
          <a:endParaRPr lang="pt-BR"/>
        </a:p>
      </dgm:t>
    </dgm:pt>
    <dgm:pt modelId="{3F6B5D65-7D19-4254-8921-754220D06DA8}">
      <dgm:prSet/>
      <dgm:spPr/>
      <dgm:t>
        <a:bodyPr/>
        <a:lstStyle/>
        <a:p>
          <a:r>
            <a:rPr lang="es-BO" b="0"/>
            <a:t>Gração extremadamente lenta em CPUs</a:t>
          </a:r>
          <a:endParaRPr lang="pt-BR" noProof="0" dirty="0"/>
        </a:p>
      </dgm:t>
    </dgm:pt>
    <dgm:pt modelId="{39EF9483-D4E2-4B1E-9D65-892294337458}" type="parTrans" cxnId="{D4E7C751-91BF-46FC-A0CD-83F3C0EB1E2B}">
      <dgm:prSet/>
      <dgm:spPr/>
      <dgm:t>
        <a:bodyPr/>
        <a:lstStyle/>
        <a:p>
          <a:endParaRPr lang="pt-BR"/>
        </a:p>
      </dgm:t>
    </dgm:pt>
    <dgm:pt modelId="{6F47458F-7FAF-43D9-A2EC-EF0CA5F6591B}" type="sibTrans" cxnId="{D4E7C751-91BF-46FC-A0CD-83F3C0EB1E2B}">
      <dgm:prSet/>
      <dgm:spPr/>
      <dgm:t>
        <a:bodyPr/>
        <a:lstStyle/>
        <a:p>
          <a:endParaRPr lang="pt-BR"/>
        </a:p>
      </dgm:t>
    </dgm:pt>
    <dgm:pt modelId="{226D927A-B66F-4944-93F5-66176C82CD74}" type="pres">
      <dgm:prSet presAssocID="{F47F49F0-9AD1-4451-AAC5-3BBF90D78A2F}" presName="Name0" presStyleCnt="0">
        <dgm:presLayoutVars>
          <dgm:dir/>
          <dgm:animLvl val="lvl"/>
          <dgm:resizeHandles val="exact"/>
        </dgm:presLayoutVars>
      </dgm:prSet>
      <dgm:spPr/>
    </dgm:pt>
    <dgm:pt modelId="{47E2D2F4-AD44-4AB1-8BAA-C1931CDE3261}" type="pres">
      <dgm:prSet presAssocID="{0FD2868A-80B1-498D-91FF-7E4B94DC9ABD}" presName="linNode" presStyleCnt="0"/>
      <dgm:spPr/>
    </dgm:pt>
    <dgm:pt modelId="{98B749BE-EE98-4E63-A3F8-AC900D732AEA}" type="pres">
      <dgm:prSet presAssocID="{0FD2868A-80B1-498D-91FF-7E4B94DC9AB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E70802F-18D3-411A-94B1-0F14114F4BDD}" type="pres">
      <dgm:prSet presAssocID="{0FD2868A-80B1-498D-91FF-7E4B94DC9ABD}" presName="descendantText" presStyleLbl="alignAccFollowNode1" presStyleIdx="0" presStyleCnt="3">
        <dgm:presLayoutVars>
          <dgm:bulletEnabled val="1"/>
        </dgm:presLayoutVars>
      </dgm:prSet>
      <dgm:spPr/>
    </dgm:pt>
    <dgm:pt modelId="{23E4266A-4EB2-46FC-B0CB-95C655101142}" type="pres">
      <dgm:prSet presAssocID="{4E251FB4-FECA-4D93-826A-D8B8DAC8730E}" presName="sp" presStyleCnt="0"/>
      <dgm:spPr/>
    </dgm:pt>
    <dgm:pt modelId="{485645D1-FB69-4124-9803-E9D64F0D6AD6}" type="pres">
      <dgm:prSet presAssocID="{24CE0CAE-E3BE-40F7-919C-B0C896B9A219}" presName="linNode" presStyleCnt="0"/>
      <dgm:spPr/>
    </dgm:pt>
    <dgm:pt modelId="{2C406CAF-7536-4F1E-962D-2FC35DCECC8D}" type="pres">
      <dgm:prSet presAssocID="{24CE0CAE-E3BE-40F7-919C-B0C896B9A21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DBE2817-0B57-4CAE-95E6-374E9B55FFB1}" type="pres">
      <dgm:prSet presAssocID="{24CE0CAE-E3BE-40F7-919C-B0C896B9A219}" presName="descendantText" presStyleLbl="alignAccFollowNode1" presStyleIdx="1" presStyleCnt="3">
        <dgm:presLayoutVars>
          <dgm:bulletEnabled val="1"/>
        </dgm:presLayoutVars>
      </dgm:prSet>
      <dgm:spPr/>
    </dgm:pt>
    <dgm:pt modelId="{079E97A7-3F21-4E66-9D72-EFE2D0AA718C}" type="pres">
      <dgm:prSet presAssocID="{B3A8755E-0A66-4D77-BA4F-0709ACA828CA}" presName="sp" presStyleCnt="0"/>
      <dgm:spPr/>
    </dgm:pt>
    <dgm:pt modelId="{7E626E70-9497-4AC0-9F7F-E5AB32FA5884}" type="pres">
      <dgm:prSet presAssocID="{79871120-04EE-4F0B-9A16-63752E4DF8F2}" presName="linNode" presStyleCnt="0"/>
      <dgm:spPr/>
    </dgm:pt>
    <dgm:pt modelId="{DD8BD9FD-5F65-49F1-BC00-754504A58520}" type="pres">
      <dgm:prSet presAssocID="{79871120-04EE-4F0B-9A16-63752E4DF8F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A4F76B3-FFF5-4748-9EB1-B9D7BF7E23D2}" type="pres">
      <dgm:prSet presAssocID="{79871120-04EE-4F0B-9A16-63752E4DF8F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C541C16-F1BE-4178-82E0-81423DD7F2ED}" srcId="{F47F49F0-9AD1-4451-AAC5-3BBF90D78A2F}" destId="{24CE0CAE-E3BE-40F7-919C-B0C896B9A219}" srcOrd="1" destOrd="0" parTransId="{E128F2FF-F0CE-47E8-B4CB-3174A4DC6161}" sibTransId="{B3A8755E-0A66-4D77-BA4F-0709ACA828CA}"/>
    <dgm:cxn modelId="{3CD6651B-19BB-42E9-8492-4EB666CCF203}" type="presOf" srcId="{79871120-04EE-4F0B-9A16-63752E4DF8F2}" destId="{DD8BD9FD-5F65-49F1-BC00-754504A58520}" srcOrd="0" destOrd="0" presId="urn:microsoft.com/office/officeart/2005/8/layout/vList5"/>
    <dgm:cxn modelId="{92B5D836-A5D3-48BB-B810-86F308B16023}" type="presOf" srcId="{EF493B06-4EC4-4653-94B4-F505532BD836}" destId="{9E70802F-18D3-411A-94B1-0F14114F4BDD}" srcOrd="0" destOrd="0" presId="urn:microsoft.com/office/officeart/2005/8/layout/vList5"/>
    <dgm:cxn modelId="{5276533A-F99A-48E0-8954-E5BEB59A875B}" srcId="{F47F49F0-9AD1-4451-AAC5-3BBF90D78A2F}" destId="{0FD2868A-80B1-498D-91FF-7E4B94DC9ABD}" srcOrd="0" destOrd="0" parTransId="{633A8ADD-AC7F-403A-A6CC-36DD9ECB7A39}" sibTransId="{4E251FB4-FECA-4D93-826A-D8B8DAC8730E}"/>
    <dgm:cxn modelId="{D4E7C751-91BF-46FC-A0CD-83F3C0EB1E2B}" srcId="{79871120-04EE-4F0B-9A16-63752E4DF8F2}" destId="{3F6B5D65-7D19-4254-8921-754220D06DA8}" srcOrd="0" destOrd="0" parTransId="{39EF9483-D4E2-4B1E-9D65-892294337458}" sibTransId="{6F47458F-7FAF-43D9-A2EC-EF0CA5F6591B}"/>
    <dgm:cxn modelId="{4066B999-BC4B-4BE4-89F0-6FE74D0F7B8F}" type="presOf" srcId="{0FD2868A-80B1-498D-91FF-7E4B94DC9ABD}" destId="{98B749BE-EE98-4E63-A3F8-AC900D732AEA}" srcOrd="0" destOrd="0" presId="urn:microsoft.com/office/officeart/2005/8/layout/vList5"/>
    <dgm:cxn modelId="{935B429B-C4CE-4942-AB9A-767BA2D1E18A}" srcId="{24CE0CAE-E3BE-40F7-919C-B0C896B9A219}" destId="{2AC9A23D-A54D-4BD5-880D-84654D4AFECD}" srcOrd="1" destOrd="0" parTransId="{B9D5E7C8-4616-4519-AA6D-39BD955A93D9}" sibTransId="{9AD5C77A-14FF-46C5-91CB-D2B04F9A8A86}"/>
    <dgm:cxn modelId="{A95D60B5-DE96-4339-91D3-B95C0012DB73}" srcId="{F47F49F0-9AD1-4451-AAC5-3BBF90D78A2F}" destId="{79871120-04EE-4F0B-9A16-63752E4DF8F2}" srcOrd="2" destOrd="0" parTransId="{903B5B53-7A93-4185-BC63-1C419ADB502E}" sibTransId="{B0A9C041-B9EF-414C-A879-B883037703FF}"/>
    <dgm:cxn modelId="{206A92BC-33FD-4C04-8CCD-EC9F566E8377}" type="presOf" srcId="{F47F49F0-9AD1-4451-AAC5-3BBF90D78A2F}" destId="{226D927A-B66F-4944-93F5-66176C82CD74}" srcOrd="0" destOrd="0" presId="urn:microsoft.com/office/officeart/2005/8/layout/vList5"/>
    <dgm:cxn modelId="{B75679C5-8D83-4640-BDC0-BED19976E020}" type="presOf" srcId="{3F6B5D65-7D19-4254-8921-754220D06DA8}" destId="{AA4F76B3-FFF5-4748-9EB1-B9D7BF7E23D2}" srcOrd="0" destOrd="0" presId="urn:microsoft.com/office/officeart/2005/8/layout/vList5"/>
    <dgm:cxn modelId="{5E05FDCD-6A72-49E2-8A05-009F44719BF5}" type="presOf" srcId="{4040ADDA-0012-4D84-BA29-2AB1D2DFBC7B}" destId="{8DBE2817-0B57-4CAE-95E6-374E9B55FFB1}" srcOrd="0" destOrd="0" presId="urn:microsoft.com/office/officeart/2005/8/layout/vList5"/>
    <dgm:cxn modelId="{98FA9FD4-DD01-4280-AFCE-6243E7A9E98F}" type="presOf" srcId="{6FF3312C-1ACA-4586-AE34-A66788FA96D1}" destId="{9E70802F-18D3-411A-94B1-0F14114F4BDD}" srcOrd="0" destOrd="1" presId="urn:microsoft.com/office/officeart/2005/8/layout/vList5"/>
    <dgm:cxn modelId="{DE2B7ED9-FA07-437C-80A5-A812ED61D278}" type="presOf" srcId="{24CE0CAE-E3BE-40F7-919C-B0C896B9A219}" destId="{2C406CAF-7536-4F1E-962D-2FC35DCECC8D}" srcOrd="0" destOrd="0" presId="urn:microsoft.com/office/officeart/2005/8/layout/vList5"/>
    <dgm:cxn modelId="{21F37BE4-B7C4-465F-94F9-EF702AEA3FFA}" srcId="{24CE0CAE-E3BE-40F7-919C-B0C896B9A219}" destId="{4040ADDA-0012-4D84-BA29-2AB1D2DFBC7B}" srcOrd="0" destOrd="0" parTransId="{F7E3F911-F8B2-4464-905D-42F3A9B276D3}" sibTransId="{1C39555F-3B1A-42DF-91F2-B7DD92E5536D}"/>
    <dgm:cxn modelId="{348645EA-DB0D-49BD-85F9-E2428794A2FB}" srcId="{0FD2868A-80B1-498D-91FF-7E4B94DC9ABD}" destId="{EF493B06-4EC4-4653-94B4-F505532BD836}" srcOrd="0" destOrd="0" parTransId="{7970ECEF-37CB-4EB9-B477-1259FF321584}" sibTransId="{496EAC0D-37E2-454C-9047-F16ACF3EAEBA}"/>
    <dgm:cxn modelId="{FA29E3EF-989C-426D-A7C3-00D084252F51}" type="presOf" srcId="{2AC9A23D-A54D-4BD5-880D-84654D4AFECD}" destId="{8DBE2817-0B57-4CAE-95E6-374E9B55FFB1}" srcOrd="0" destOrd="1" presId="urn:microsoft.com/office/officeart/2005/8/layout/vList5"/>
    <dgm:cxn modelId="{B0871DF4-2494-4711-BEB9-066B45CA7B2C}" srcId="{0FD2868A-80B1-498D-91FF-7E4B94DC9ABD}" destId="{6FF3312C-1ACA-4586-AE34-A66788FA96D1}" srcOrd="1" destOrd="0" parTransId="{7F142E3D-5DB5-4CE5-8EA4-6DDB7603A9F7}" sibTransId="{7014BEFE-B238-4EDB-9E1B-F8DB95DE3C64}"/>
    <dgm:cxn modelId="{128392AF-7371-45FF-B0E8-11DBF9DB0D5C}" type="presParOf" srcId="{226D927A-B66F-4944-93F5-66176C82CD74}" destId="{47E2D2F4-AD44-4AB1-8BAA-C1931CDE3261}" srcOrd="0" destOrd="0" presId="urn:microsoft.com/office/officeart/2005/8/layout/vList5"/>
    <dgm:cxn modelId="{2A43D835-D099-4D30-9367-21B4B642EB61}" type="presParOf" srcId="{47E2D2F4-AD44-4AB1-8BAA-C1931CDE3261}" destId="{98B749BE-EE98-4E63-A3F8-AC900D732AEA}" srcOrd="0" destOrd="0" presId="urn:microsoft.com/office/officeart/2005/8/layout/vList5"/>
    <dgm:cxn modelId="{6AAA1BDB-F02B-42CD-9C96-FDB3396F3DAD}" type="presParOf" srcId="{47E2D2F4-AD44-4AB1-8BAA-C1931CDE3261}" destId="{9E70802F-18D3-411A-94B1-0F14114F4BDD}" srcOrd="1" destOrd="0" presId="urn:microsoft.com/office/officeart/2005/8/layout/vList5"/>
    <dgm:cxn modelId="{ACB5B5E3-080A-49D4-A0E2-34560EE24BD7}" type="presParOf" srcId="{226D927A-B66F-4944-93F5-66176C82CD74}" destId="{23E4266A-4EB2-46FC-B0CB-95C655101142}" srcOrd="1" destOrd="0" presId="urn:microsoft.com/office/officeart/2005/8/layout/vList5"/>
    <dgm:cxn modelId="{302AFFA3-D0FE-4646-80CC-CB4D27239E9E}" type="presParOf" srcId="{226D927A-B66F-4944-93F5-66176C82CD74}" destId="{485645D1-FB69-4124-9803-E9D64F0D6AD6}" srcOrd="2" destOrd="0" presId="urn:microsoft.com/office/officeart/2005/8/layout/vList5"/>
    <dgm:cxn modelId="{E8F61D77-1BE9-432A-89E9-8B20CF075520}" type="presParOf" srcId="{485645D1-FB69-4124-9803-E9D64F0D6AD6}" destId="{2C406CAF-7536-4F1E-962D-2FC35DCECC8D}" srcOrd="0" destOrd="0" presId="urn:microsoft.com/office/officeart/2005/8/layout/vList5"/>
    <dgm:cxn modelId="{4FCCEFAF-1450-44E9-B83A-6666115AB0E3}" type="presParOf" srcId="{485645D1-FB69-4124-9803-E9D64F0D6AD6}" destId="{8DBE2817-0B57-4CAE-95E6-374E9B55FFB1}" srcOrd="1" destOrd="0" presId="urn:microsoft.com/office/officeart/2005/8/layout/vList5"/>
    <dgm:cxn modelId="{9C3A4F0C-9807-43C4-84A2-BB1634B4DEBA}" type="presParOf" srcId="{226D927A-B66F-4944-93F5-66176C82CD74}" destId="{079E97A7-3F21-4E66-9D72-EFE2D0AA718C}" srcOrd="3" destOrd="0" presId="urn:microsoft.com/office/officeart/2005/8/layout/vList5"/>
    <dgm:cxn modelId="{F43307C7-3269-4A80-91A3-6E0AB0534137}" type="presParOf" srcId="{226D927A-B66F-4944-93F5-66176C82CD74}" destId="{7E626E70-9497-4AC0-9F7F-E5AB32FA5884}" srcOrd="4" destOrd="0" presId="urn:microsoft.com/office/officeart/2005/8/layout/vList5"/>
    <dgm:cxn modelId="{5BE60CFD-5059-45C6-BCEF-0E3C594E0375}" type="presParOf" srcId="{7E626E70-9497-4AC0-9F7F-E5AB32FA5884}" destId="{DD8BD9FD-5F65-49F1-BC00-754504A58520}" srcOrd="0" destOrd="0" presId="urn:microsoft.com/office/officeart/2005/8/layout/vList5"/>
    <dgm:cxn modelId="{97EC6BAB-C420-4081-9EF4-74E51B6AFEF6}" type="presParOf" srcId="{7E626E70-9497-4AC0-9F7F-E5AB32FA5884}" destId="{AA4F76B3-FFF5-4748-9EB1-B9D7BF7E23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689FC-C170-48F2-A75A-0E299938F5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B7FE35-1984-493A-B8C1-2B28C27A4C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noProof="0" dirty="0"/>
            <a:t>Gera fala extremamente natural, também música e outros sons.</a:t>
          </a:r>
        </a:p>
      </dgm:t>
    </dgm:pt>
    <dgm:pt modelId="{CB958C74-11E3-4155-B270-73904D9771F7}" type="parTrans" cxnId="{96978D62-7B37-4702-919D-38D9060EFA1D}">
      <dgm:prSet/>
      <dgm:spPr/>
      <dgm:t>
        <a:bodyPr/>
        <a:lstStyle/>
        <a:p>
          <a:endParaRPr lang="en-US" sz="2400"/>
        </a:p>
      </dgm:t>
    </dgm:pt>
    <dgm:pt modelId="{14D3C95F-718B-4CE6-9F5D-E1A45763D689}" type="sibTrans" cxnId="{96978D62-7B37-4702-919D-38D9060EFA1D}">
      <dgm:prSet/>
      <dgm:spPr/>
      <dgm:t>
        <a:bodyPr/>
        <a:lstStyle/>
        <a:p>
          <a:endParaRPr lang="en-US" sz="2400"/>
        </a:p>
      </dgm:t>
    </dgm:pt>
    <dgm:pt modelId="{7BB16D21-7DDC-432B-A3E9-316F951C52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noProof="0" dirty="0"/>
            <a:t>Flexibilidade por modelar áudio bruto.</a:t>
          </a:r>
        </a:p>
      </dgm:t>
    </dgm:pt>
    <dgm:pt modelId="{C714FB1D-A09B-4520-8041-B49D2192B9CD}" type="parTrans" cxnId="{BEFD6360-1091-4B7C-A365-FF27A4EB63A2}">
      <dgm:prSet/>
      <dgm:spPr/>
      <dgm:t>
        <a:bodyPr/>
        <a:lstStyle/>
        <a:p>
          <a:endParaRPr lang="en-US" sz="2400"/>
        </a:p>
      </dgm:t>
    </dgm:pt>
    <dgm:pt modelId="{5592416E-45E9-46EE-ADA5-29E472642CCE}" type="sibTrans" cxnId="{BEFD6360-1091-4B7C-A365-FF27A4EB63A2}">
      <dgm:prSet/>
      <dgm:spPr/>
      <dgm:t>
        <a:bodyPr/>
        <a:lstStyle/>
        <a:p>
          <a:endParaRPr lang="en-US" sz="2400"/>
        </a:p>
      </dgm:t>
    </dgm:pt>
    <dgm:pt modelId="{3964E9CF-ACE9-4572-90D7-EE6AA3CFCC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noProof="0" dirty="0"/>
            <a:t>Qualidade do áudio gerado e a versatilidade são as maiores vantagens do modelo WaveNet</a:t>
          </a:r>
        </a:p>
      </dgm:t>
    </dgm:pt>
    <dgm:pt modelId="{990DE195-3960-4F73-BE10-E89FF2DF46B5}" type="parTrans" cxnId="{8D970122-BC70-4209-8304-50A0DD45B336}">
      <dgm:prSet/>
      <dgm:spPr/>
      <dgm:t>
        <a:bodyPr/>
        <a:lstStyle/>
        <a:p>
          <a:endParaRPr lang="pt-BR"/>
        </a:p>
      </dgm:t>
    </dgm:pt>
    <dgm:pt modelId="{0A43D4CD-53E4-4254-A5A4-A9698DED0769}" type="sibTrans" cxnId="{8D970122-BC70-4209-8304-50A0DD45B336}">
      <dgm:prSet/>
      <dgm:spPr/>
      <dgm:t>
        <a:bodyPr/>
        <a:lstStyle/>
        <a:p>
          <a:endParaRPr lang="pt-BR"/>
        </a:p>
      </dgm:t>
    </dgm:pt>
    <dgm:pt modelId="{9CE130B6-DACF-4929-A745-EEA6DB5077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noProof="0"/>
            <a:t>Mais </a:t>
          </a:r>
          <a:r>
            <a:rPr lang="pt-BR" sz="2400" noProof="0" dirty="0"/>
            <a:t>próximas de uma voz humana real (respirações, pausas e entonações variadas).</a:t>
          </a:r>
        </a:p>
      </dgm:t>
    </dgm:pt>
    <dgm:pt modelId="{34A3DC73-6325-4D52-8A9B-D340E1ECC1F4}" type="parTrans" cxnId="{80646625-F265-43DD-8EF0-AB407D83A85E}">
      <dgm:prSet/>
      <dgm:spPr/>
      <dgm:t>
        <a:bodyPr/>
        <a:lstStyle/>
        <a:p>
          <a:endParaRPr lang="pt-BR"/>
        </a:p>
      </dgm:t>
    </dgm:pt>
    <dgm:pt modelId="{89A0B2E6-514C-4FD8-A0ED-12E09FBF074D}" type="sibTrans" cxnId="{80646625-F265-43DD-8EF0-AB407D83A85E}">
      <dgm:prSet/>
      <dgm:spPr/>
      <dgm:t>
        <a:bodyPr/>
        <a:lstStyle/>
        <a:p>
          <a:endParaRPr lang="pt-BR"/>
        </a:p>
      </dgm:t>
    </dgm:pt>
    <dgm:pt modelId="{B47C1CB8-E5CC-442F-95E6-78649AE5E299}" type="pres">
      <dgm:prSet presAssocID="{E16689FC-C170-48F2-A75A-0E299938F593}" presName="root" presStyleCnt="0">
        <dgm:presLayoutVars>
          <dgm:dir/>
          <dgm:resizeHandles val="exact"/>
        </dgm:presLayoutVars>
      </dgm:prSet>
      <dgm:spPr/>
    </dgm:pt>
    <dgm:pt modelId="{145D2EAD-CCCA-4CB7-BA2B-B37823060C7B}" type="pres">
      <dgm:prSet presAssocID="{F5B7FE35-1984-493A-B8C1-2B28C27A4C2A}" presName="compNode" presStyleCnt="0"/>
      <dgm:spPr/>
    </dgm:pt>
    <dgm:pt modelId="{A1404AE0-AED9-4898-A20C-5943A117410A}" type="pres">
      <dgm:prSet presAssocID="{F5B7FE35-1984-493A-B8C1-2B28C27A4C2A}" presName="bgRect" presStyleLbl="bgShp" presStyleIdx="0" presStyleCnt="4"/>
      <dgm:spPr/>
    </dgm:pt>
    <dgm:pt modelId="{0E05C0B8-36CA-4C67-8857-683C463899D1}" type="pres">
      <dgm:prSet presAssocID="{F5B7FE35-1984-493A-B8C1-2B28C27A4C2A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DE548A1-5FDA-4BA1-BF06-72C979EA8F7D}" type="pres">
      <dgm:prSet presAssocID="{F5B7FE35-1984-493A-B8C1-2B28C27A4C2A}" presName="spaceRect" presStyleCnt="0"/>
      <dgm:spPr/>
    </dgm:pt>
    <dgm:pt modelId="{C4323899-44FC-489F-9DCE-F1E14E78A032}" type="pres">
      <dgm:prSet presAssocID="{F5B7FE35-1984-493A-B8C1-2B28C27A4C2A}" presName="parTx" presStyleLbl="revTx" presStyleIdx="0" presStyleCnt="4">
        <dgm:presLayoutVars>
          <dgm:chMax val="0"/>
          <dgm:chPref val="0"/>
        </dgm:presLayoutVars>
      </dgm:prSet>
      <dgm:spPr/>
    </dgm:pt>
    <dgm:pt modelId="{AFBBCE9E-BAA3-4A42-8DDD-A494E1AE0CD8}" type="pres">
      <dgm:prSet presAssocID="{14D3C95F-718B-4CE6-9F5D-E1A45763D689}" presName="sibTrans" presStyleCnt="0"/>
      <dgm:spPr/>
    </dgm:pt>
    <dgm:pt modelId="{84B44699-9507-4BB8-9560-69C505806314}" type="pres">
      <dgm:prSet presAssocID="{9CE130B6-DACF-4929-A745-EEA6DB5077FC}" presName="compNode" presStyleCnt="0"/>
      <dgm:spPr/>
    </dgm:pt>
    <dgm:pt modelId="{707CA568-F08A-40ED-9FEF-061A3DFB4A16}" type="pres">
      <dgm:prSet presAssocID="{9CE130B6-DACF-4929-A745-EEA6DB5077FC}" presName="bgRect" presStyleLbl="bgShp" presStyleIdx="1" presStyleCnt="4"/>
      <dgm:spPr/>
    </dgm:pt>
    <dgm:pt modelId="{69DD4B9F-CD9A-4A3A-8929-B59F81B2E071}" type="pres">
      <dgm:prSet presAssocID="{9CE130B6-DACF-4929-A745-EEA6DB5077FC}" presName="iconRect" presStyleLbl="node1" presStyleIdx="1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B4A181F-2C95-4165-AA4C-66A498713557}" type="pres">
      <dgm:prSet presAssocID="{9CE130B6-DACF-4929-A745-EEA6DB5077FC}" presName="spaceRect" presStyleCnt="0"/>
      <dgm:spPr/>
    </dgm:pt>
    <dgm:pt modelId="{A9D3C1F6-5C65-43CA-9B34-EC99F0E0091E}" type="pres">
      <dgm:prSet presAssocID="{9CE130B6-DACF-4929-A745-EEA6DB5077FC}" presName="parTx" presStyleLbl="revTx" presStyleIdx="1" presStyleCnt="4">
        <dgm:presLayoutVars>
          <dgm:chMax val="0"/>
          <dgm:chPref val="0"/>
        </dgm:presLayoutVars>
      </dgm:prSet>
      <dgm:spPr/>
    </dgm:pt>
    <dgm:pt modelId="{8B7B9A27-D269-408C-BF87-F431CB034776}" type="pres">
      <dgm:prSet presAssocID="{89A0B2E6-514C-4FD8-A0ED-12E09FBF074D}" presName="sibTrans" presStyleCnt="0"/>
      <dgm:spPr/>
    </dgm:pt>
    <dgm:pt modelId="{99636986-EE83-4E8E-B761-DC2524556AF9}" type="pres">
      <dgm:prSet presAssocID="{7BB16D21-7DDC-432B-A3E9-316F951C524A}" presName="compNode" presStyleCnt="0"/>
      <dgm:spPr/>
    </dgm:pt>
    <dgm:pt modelId="{3D5BBDD8-278A-4E7D-9153-CA01849A309D}" type="pres">
      <dgm:prSet presAssocID="{7BB16D21-7DDC-432B-A3E9-316F951C524A}" presName="bgRect" presStyleLbl="bgShp" presStyleIdx="2" presStyleCnt="4"/>
      <dgm:spPr/>
    </dgm:pt>
    <dgm:pt modelId="{6203899B-F0B7-47D4-AB45-368050BC7A79}" type="pres">
      <dgm:prSet presAssocID="{7BB16D21-7DDC-432B-A3E9-316F951C524A}" presName="iconRect" presStyleLbl="node1" presStyleIdx="2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3EF6D7C-E8FC-4566-A88B-F4F246229E1E}" type="pres">
      <dgm:prSet presAssocID="{7BB16D21-7DDC-432B-A3E9-316F951C524A}" presName="spaceRect" presStyleCnt="0"/>
      <dgm:spPr/>
    </dgm:pt>
    <dgm:pt modelId="{AEB8EE83-B941-490D-8227-77418CE89554}" type="pres">
      <dgm:prSet presAssocID="{7BB16D21-7DDC-432B-A3E9-316F951C524A}" presName="parTx" presStyleLbl="revTx" presStyleIdx="2" presStyleCnt="4">
        <dgm:presLayoutVars>
          <dgm:chMax val="0"/>
          <dgm:chPref val="0"/>
        </dgm:presLayoutVars>
      </dgm:prSet>
      <dgm:spPr/>
    </dgm:pt>
    <dgm:pt modelId="{671EE30D-F6FA-44C4-A0B2-946E58178F70}" type="pres">
      <dgm:prSet presAssocID="{5592416E-45E9-46EE-ADA5-29E472642CCE}" presName="sibTrans" presStyleCnt="0"/>
      <dgm:spPr/>
    </dgm:pt>
    <dgm:pt modelId="{41E837F1-DEFC-4052-9AE1-70E3435FAC44}" type="pres">
      <dgm:prSet presAssocID="{3964E9CF-ACE9-4572-90D7-EE6AA3CFCCE7}" presName="compNode" presStyleCnt="0"/>
      <dgm:spPr/>
    </dgm:pt>
    <dgm:pt modelId="{295A1408-A1AA-4055-AA9D-48533501D657}" type="pres">
      <dgm:prSet presAssocID="{3964E9CF-ACE9-4572-90D7-EE6AA3CFCCE7}" presName="bgRect" presStyleLbl="bgShp" presStyleIdx="3" presStyleCnt="4"/>
      <dgm:spPr/>
    </dgm:pt>
    <dgm:pt modelId="{1D4419F1-03B2-48A6-8839-1CE50F66F3BF}" type="pres">
      <dgm:prSet presAssocID="{3964E9CF-ACE9-4572-90D7-EE6AA3CFCCE7}" presName="iconRect" presStyleLbl="node1" presStyleIdx="3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44657F4-23D0-48F8-87FF-EE463C8F758B}" type="pres">
      <dgm:prSet presAssocID="{3964E9CF-ACE9-4572-90D7-EE6AA3CFCCE7}" presName="spaceRect" presStyleCnt="0"/>
      <dgm:spPr/>
    </dgm:pt>
    <dgm:pt modelId="{56DB6620-889F-430D-A43E-E104E5A84A36}" type="pres">
      <dgm:prSet presAssocID="{3964E9CF-ACE9-4572-90D7-EE6AA3CFCCE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6FE302-62C2-48FF-AC0A-15058EA0DCFB}" type="presOf" srcId="{F5B7FE35-1984-493A-B8C1-2B28C27A4C2A}" destId="{C4323899-44FC-489F-9DCE-F1E14E78A032}" srcOrd="0" destOrd="0" presId="urn:microsoft.com/office/officeart/2018/2/layout/IconVerticalSolidList"/>
    <dgm:cxn modelId="{8D970122-BC70-4209-8304-50A0DD45B336}" srcId="{E16689FC-C170-48F2-A75A-0E299938F593}" destId="{3964E9CF-ACE9-4572-90D7-EE6AA3CFCCE7}" srcOrd="3" destOrd="0" parTransId="{990DE195-3960-4F73-BE10-E89FF2DF46B5}" sibTransId="{0A43D4CD-53E4-4254-A5A4-A9698DED0769}"/>
    <dgm:cxn modelId="{80646625-F265-43DD-8EF0-AB407D83A85E}" srcId="{E16689FC-C170-48F2-A75A-0E299938F593}" destId="{9CE130B6-DACF-4929-A745-EEA6DB5077FC}" srcOrd="1" destOrd="0" parTransId="{34A3DC73-6325-4D52-8A9B-D340E1ECC1F4}" sibTransId="{89A0B2E6-514C-4FD8-A0ED-12E09FBF074D}"/>
    <dgm:cxn modelId="{BEFD6360-1091-4B7C-A365-FF27A4EB63A2}" srcId="{E16689FC-C170-48F2-A75A-0E299938F593}" destId="{7BB16D21-7DDC-432B-A3E9-316F951C524A}" srcOrd="2" destOrd="0" parTransId="{C714FB1D-A09B-4520-8041-B49D2192B9CD}" sibTransId="{5592416E-45E9-46EE-ADA5-29E472642CCE}"/>
    <dgm:cxn modelId="{96978D62-7B37-4702-919D-38D9060EFA1D}" srcId="{E16689FC-C170-48F2-A75A-0E299938F593}" destId="{F5B7FE35-1984-493A-B8C1-2B28C27A4C2A}" srcOrd="0" destOrd="0" parTransId="{CB958C74-11E3-4155-B270-73904D9771F7}" sibTransId="{14D3C95F-718B-4CE6-9F5D-E1A45763D689}"/>
    <dgm:cxn modelId="{8FAECF48-1107-486F-8C31-E2AF94A889D2}" type="presOf" srcId="{9CE130B6-DACF-4929-A745-EEA6DB5077FC}" destId="{A9D3C1F6-5C65-43CA-9B34-EC99F0E0091E}" srcOrd="0" destOrd="0" presId="urn:microsoft.com/office/officeart/2018/2/layout/IconVerticalSolidList"/>
    <dgm:cxn modelId="{17F15093-F7EF-4CE6-8683-93BE3F1316D3}" type="presOf" srcId="{3964E9CF-ACE9-4572-90D7-EE6AA3CFCCE7}" destId="{56DB6620-889F-430D-A43E-E104E5A84A36}" srcOrd="0" destOrd="0" presId="urn:microsoft.com/office/officeart/2018/2/layout/IconVerticalSolidList"/>
    <dgm:cxn modelId="{C03626C3-9D73-41A1-A869-54E7DF8E44FE}" type="presOf" srcId="{E16689FC-C170-48F2-A75A-0E299938F593}" destId="{B47C1CB8-E5CC-442F-95E6-78649AE5E299}" srcOrd="0" destOrd="0" presId="urn:microsoft.com/office/officeart/2018/2/layout/IconVerticalSolidList"/>
    <dgm:cxn modelId="{8FD7BFE9-5A5D-4D20-9D91-A495E3319233}" type="presOf" srcId="{7BB16D21-7DDC-432B-A3E9-316F951C524A}" destId="{AEB8EE83-B941-490D-8227-77418CE89554}" srcOrd="0" destOrd="0" presId="urn:microsoft.com/office/officeart/2018/2/layout/IconVerticalSolidList"/>
    <dgm:cxn modelId="{78CD5BEC-F0FB-4698-B211-D12A6423331E}" type="presParOf" srcId="{B47C1CB8-E5CC-442F-95E6-78649AE5E299}" destId="{145D2EAD-CCCA-4CB7-BA2B-B37823060C7B}" srcOrd="0" destOrd="0" presId="urn:microsoft.com/office/officeart/2018/2/layout/IconVerticalSolidList"/>
    <dgm:cxn modelId="{3717CC44-52EE-46D5-9913-83DFA9B9E5C8}" type="presParOf" srcId="{145D2EAD-CCCA-4CB7-BA2B-B37823060C7B}" destId="{A1404AE0-AED9-4898-A20C-5943A117410A}" srcOrd="0" destOrd="0" presId="urn:microsoft.com/office/officeart/2018/2/layout/IconVerticalSolidList"/>
    <dgm:cxn modelId="{B6C3F423-4D6A-4712-936B-4F88F165FB95}" type="presParOf" srcId="{145D2EAD-CCCA-4CB7-BA2B-B37823060C7B}" destId="{0E05C0B8-36CA-4C67-8857-683C463899D1}" srcOrd="1" destOrd="0" presId="urn:microsoft.com/office/officeart/2018/2/layout/IconVerticalSolidList"/>
    <dgm:cxn modelId="{02CD985B-8EB2-47D0-8619-FB330A68219A}" type="presParOf" srcId="{145D2EAD-CCCA-4CB7-BA2B-B37823060C7B}" destId="{DDE548A1-5FDA-4BA1-BF06-72C979EA8F7D}" srcOrd="2" destOrd="0" presId="urn:microsoft.com/office/officeart/2018/2/layout/IconVerticalSolidList"/>
    <dgm:cxn modelId="{95E9B439-0F86-4844-B5F2-62BA5D661D58}" type="presParOf" srcId="{145D2EAD-CCCA-4CB7-BA2B-B37823060C7B}" destId="{C4323899-44FC-489F-9DCE-F1E14E78A032}" srcOrd="3" destOrd="0" presId="urn:microsoft.com/office/officeart/2018/2/layout/IconVerticalSolidList"/>
    <dgm:cxn modelId="{5787E4D0-00A3-4787-B9D6-FEA316B3C3BE}" type="presParOf" srcId="{B47C1CB8-E5CC-442F-95E6-78649AE5E299}" destId="{AFBBCE9E-BAA3-4A42-8DDD-A494E1AE0CD8}" srcOrd="1" destOrd="0" presId="urn:microsoft.com/office/officeart/2018/2/layout/IconVerticalSolidList"/>
    <dgm:cxn modelId="{D8BE9186-242D-4A2D-B8FA-F40909C3167E}" type="presParOf" srcId="{B47C1CB8-E5CC-442F-95E6-78649AE5E299}" destId="{84B44699-9507-4BB8-9560-69C505806314}" srcOrd="2" destOrd="0" presId="urn:microsoft.com/office/officeart/2018/2/layout/IconVerticalSolidList"/>
    <dgm:cxn modelId="{69D98728-A477-45A9-999A-74E2524DCFC0}" type="presParOf" srcId="{84B44699-9507-4BB8-9560-69C505806314}" destId="{707CA568-F08A-40ED-9FEF-061A3DFB4A16}" srcOrd="0" destOrd="0" presId="urn:microsoft.com/office/officeart/2018/2/layout/IconVerticalSolidList"/>
    <dgm:cxn modelId="{A17FB683-BCCA-4BD1-BFA6-7A5090FDC2FA}" type="presParOf" srcId="{84B44699-9507-4BB8-9560-69C505806314}" destId="{69DD4B9F-CD9A-4A3A-8929-B59F81B2E071}" srcOrd="1" destOrd="0" presId="urn:microsoft.com/office/officeart/2018/2/layout/IconVerticalSolidList"/>
    <dgm:cxn modelId="{EF19B2EF-234D-44D0-AC3A-41A9DF5C6E67}" type="presParOf" srcId="{84B44699-9507-4BB8-9560-69C505806314}" destId="{DB4A181F-2C95-4165-AA4C-66A498713557}" srcOrd="2" destOrd="0" presId="urn:microsoft.com/office/officeart/2018/2/layout/IconVerticalSolidList"/>
    <dgm:cxn modelId="{E7D9488B-B712-4DBD-9C87-A7C8D9F50A43}" type="presParOf" srcId="{84B44699-9507-4BB8-9560-69C505806314}" destId="{A9D3C1F6-5C65-43CA-9B34-EC99F0E0091E}" srcOrd="3" destOrd="0" presId="urn:microsoft.com/office/officeart/2018/2/layout/IconVerticalSolidList"/>
    <dgm:cxn modelId="{CFA33A0E-FDEA-43F9-8D11-7A9AA1C5D6E5}" type="presParOf" srcId="{B47C1CB8-E5CC-442F-95E6-78649AE5E299}" destId="{8B7B9A27-D269-408C-BF87-F431CB034776}" srcOrd="3" destOrd="0" presId="urn:microsoft.com/office/officeart/2018/2/layout/IconVerticalSolidList"/>
    <dgm:cxn modelId="{EBE713E8-8043-405D-BBF0-292CEFDD5BF9}" type="presParOf" srcId="{B47C1CB8-E5CC-442F-95E6-78649AE5E299}" destId="{99636986-EE83-4E8E-B761-DC2524556AF9}" srcOrd="4" destOrd="0" presId="urn:microsoft.com/office/officeart/2018/2/layout/IconVerticalSolidList"/>
    <dgm:cxn modelId="{D1B0B5B6-2453-4696-8A1F-99AB6A9E47FB}" type="presParOf" srcId="{99636986-EE83-4E8E-B761-DC2524556AF9}" destId="{3D5BBDD8-278A-4E7D-9153-CA01849A309D}" srcOrd="0" destOrd="0" presId="urn:microsoft.com/office/officeart/2018/2/layout/IconVerticalSolidList"/>
    <dgm:cxn modelId="{2D9ACCA7-82D8-4103-8C74-DA57EB70FF6A}" type="presParOf" srcId="{99636986-EE83-4E8E-B761-DC2524556AF9}" destId="{6203899B-F0B7-47D4-AB45-368050BC7A79}" srcOrd="1" destOrd="0" presId="urn:microsoft.com/office/officeart/2018/2/layout/IconVerticalSolidList"/>
    <dgm:cxn modelId="{8291C951-0CBA-496F-BD8D-529068E59108}" type="presParOf" srcId="{99636986-EE83-4E8E-B761-DC2524556AF9}" destId="{63EF6D7C-E8FC-4566-A88B-F4F246229E1E}" srcOrd="2" destOrd="0" presId="urn:microsoft.com/office/officeart/2018/2/layout/IconVerticalSolidList"/>
    <dgm:cxn modelId="{872669F8-3AD7-47E4-A819-FD709BF64459}" type="presParOf" srcId="{99636986-EE83-4E8E-B761-DC2524556AF9}" destId="{AEB8EE83-B941-490D-8227-77418CE89554}" srcOrd="3" destOrd="0" presId="urn:microsoft.com/office/officeart/2018/2/layout/IconVerticalSolidList"/>
    <dgm:cxn modelId="{B9328631-B828-4697-B762-E175B73C8160}" type="presParOf" srcId="{B47C1CB8-E5CC-442F-95E6-78649AE5E299}" destId="{671EE30D-F6FA-44C4-A0B2-946E58178F70}" srcOrd="5" destOrd="0" presId="urn:microsoft.com/office/officeart/2018/2/layout/IconVerticalSolidList"/>
    <dgm:cxn modelId="{2CBC4CCF-F071-4CE6-973B-89041DC9A3FA}" type="presParOf" srcId="{B47C1CB8-E5CC-442F-95E6-78649AE5E299}" destId="{41E837F1-DEFC-4052-9AE1-70E3435FAC44}" srcOrd="6" destOrd="0" presId="urn:microsoft.com/office/officeart/2018/2/layout/IconVerticalSolidList"/>
    <dgm:cxn modelId="{F5D76F22-2A99-4438-85BE-84A2DA1EC9F8}" type="presParOf" srcId="{41E837F1-DEFC-4052-9AE1-70E3435FAC44}" destId="{295A1408-A1AA-4055-AA9D-48533501D657}" srcOrd="0" destOrd="0" presId="urn:microsoft.com/office/officeart/2018/2/layout/IconVerticalSolidList"/>
    <dgm:cxn modelId="{AA38A05A-0804-4EBE-89F6-6046B3BC46A1}" type="presParOf" srcId="{41E837F1-DEFC-4052-9AE1-70E3435FAC44}" destId="{1D4419F1-03B2-48A6-8839-1CE50F66F3BF}" srcOrd="1" destOrd="0" presId="urn:microsoft.com/office/officeart/2018/2/layout/IconVerticalSolidList"/>
    <dgm:cxn modelId="{CC0D38D2-E3B4-452D-A2BB-F8319A664F62}" type="presParOf" srcId="{41E837F1-DEFC-4052-9AE1-70E3435FAC44}" destId="{844657F4-23D0-48F8-87FF-EE463C8F758B}" srcOrd="2" destOrd="0" presId="urn:microsoft.com/office/officeart/2018/2/layout/IconVerticalSolidList"/>
    <dgm:cxn modelId="{05ECE407-E281-4932-AE88-8B39BB69A6A8}" type="presParOf" srcId="{41E837F1-DEFC-4052-9AE1-70E3435FAC44}" destId="{56DB6620-889F-430D-A43E-E104E5A84A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A3A446-05D0-45A4-81E7-5B00BBE531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E408A7A-7441-4BFA-AA72-8C1FE7835C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Desempenho de inferência (síntese) extremamente lento.</a:t>
          </a:r>
        </a:p>
      </dgm:t>
    </dgm:pt>
    <dgm:pt modelId="{53AA4DEF-83CE-49AB-B1B7-9CE1B7ED451B}" type="parTrans" cxnId="{5DB9D15B-4EFB-4BA8-9E7E-AC03232CA558}">
      <dgm:prSet/>
      <dgm:spPr/>
      <dgm:t>
        <a:bodyPr/>
        <a:lstStyle/>
        <a:p>
          <a:endParaRPr lang="en-US" sz="1600"/>
        </a:p>
      </dgm:t>
    </dgm:pt>
    <dgm:pt modelId="{B6A0AF5D-D226-431C-93C4-063D53561A01}" type="sibTrans" cxnId="{5DB9D15B-4EFB-4BA8-9E7E-AC03232CA558}">
      <dgm:prSet/>
      <dgm:spPr/>
      <dgm:t>
        <a:bodyPr/>
        <a:lstStyle/>
        <a:p>
          <a:endParaRPr lang="en-US" sz="1600"/>
        </a:p>
      </dgm:t>
    </dgm:pt>
    <dgm:pt modelId="{696E4491-94C6-481F-9F5F-FA5B9B9B8D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Computacionalmente pesado também em memória.</a:t>
          </a:r>
        </a:p>
      </dgm:t>
    </dgm:pt>
    <dgm:pt modelId="{506589D7-0BE9-425B-A4A0-72B2CD937B8A}" type="parTrans" cxnId="{44BF0F09-7605-44A6-97FD-250FFC388747}">
      <dgm:prSet/>
      <dgm:spPr/>
      <dgm:t>
        <a:bodyPr/>
        <a:lstStyle/>
        <a:p>
          <a:endParaRPr lang="en-US" sz="1600"/>
        </a:p>
      </dgm:t>
    </dgm:pt>
    <dgm:pt modelId="{3C6993C8-F7FF-4352-8F29-5EEC851A53E3}" type="sibTrans" cxnId="{44BF0F09-7605-44A6-97FD-250FFC388747}">
      <dgm:prSet/>
      <dgm:spPr/>
      <dgm:t>
        <a:bodyPr/>
        <a:lstStyle/>
        <a:p>
          <a:endParaRPr lang="en-US" sz="1600"/>
        </a:p>
      </dgm:t>
    </dgm:pt>
    <dgm:pt modelId="{C5E91A20-1B38-49F6-969F-E05D7FD8A8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Sem condicionamento de alto nível,  o WaveNet sozinho não garante coerência de larga escala</a:t>
          </a:r>
        </a:p>
      </dgm:t>
    </dgm:pt>
    <dgm:pt modelId="{CC4BAD00-C28A-4F24-A0D1-6651523E74F0}" type="parTrans" cxnId="{F6635EA9-F9A3-45B3-A3B1-FDB89995E3DB}">
      <dgm:prSet/>
      <dgm:spPr/>
      <dgm:t>
        <a:bodyPr/>
        <a:lstStyle/>
        <a:p>
          <a:endParaRPr lang="en-US" sz="1600"/>
        </a:p>
      </dgm:t>
    </dgm:pt>
    <dgm:pt modelId="{1D6C0B1E-F8F7-4763-B866-7C02ABD0277F}" type="sibTrans" cxnId="{F6635EA9-F9A3-45B3-A3B1-FDB89995E3DB}">
      <dgm:prSet/>
      <dgm:spPr/>
      <dgm:t>
        <a:bodyPr/>
        <a:lstStyle/>
        <a:p>
          <a:endParaRPr lang="en-US" sz="1600"/>
        </a:p>
      </dgm:t>
    </dgm:pt>
    <dgm:pt modelId="{E087FA10-A87F-4E86-BFE0-3F62A4B9F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Treinamento exigente em dados, requer muitas horas de áudio e diversidade para generalizar.</a:t>
          </a:r>
        </a:p>
      </dgm:t>
    </dgm:pt>
    <dgm:pt modelId="{F1D10308-7D79-4045-AFB0-C4B423C889B1}" type="parTrans" cxnId="{53DE14B1-97C5-4B35-8352-180494FE4775}">
      <dgm:prSet/>
      <dgm:spPr/>
      <dgm:t>
        <a:bodyPr/>
        <a:lstStyle/>
        <a:p>
          <a:endParaRPr lang="en-US" sz="1600"/>
        </a:p>
      </dgm:t>
    </dgm:pt>
    <dgm:pt modelId="{AD2908F5-06B8-489D-BF3B-FE9C287D1FA4}" type="sibTrans" cxnId="{53DE14B1-97C5-4B35-8352-180494FE4775}">
      <dgm:prSet/>
      <dgm:spPr/>
      <dgm:t>
        <a:bodyPr/>
        <a:lstStyle/>
        <a:p>
          <a:endParaRPr lang="en-US" sz="1600"/>
        </a:p>
      </dgm:t>
    </dgm:pt>
    <dgm:pt modelId="{DD28AB86-5146-4A00-A390-98435D4EF4EC}" type="pres">
      <dgm:prSet presAssocID="{81A3A446-05D0-45A4-81E7-5B00BBE5316B}" presName="root" presStyleCnt="0">
        <dgm:presLayoutVars>
          <dgm:dir/>
          <dgm:resizeHandles val="exact"/>
        </dgm:presLayoutVars>
      </dgm:prSet>
      <dgm:spPr/>
    </dgm:pt>
    <dgm:pt modelId="{FE110D10-0453-4F67-AAD9-CFCA2B49D4AC}" type="pres">
      <dgm:prSet presAssocID="{3E408A7A-7441-4BFA-AA72-8C1FE7835C6D}" presName="compNode" presStyleCnt="0"/>
      <dgm:spPr/>
    </dgm:pt>
    <dgm:pt modelId="{CBA26F64-E34D-4E0F-936C-CDA880B829F6}" type="pres">
      <dgm:prSet presAssocID="{3E408A7A-7441-4BFA-AA72-8C1FE7835C6D}" presName="bgRect" presStyleLbl="bgShp" presStyleIdx="0" presStyleCnt="4"/>
      <dgm:spPr/>
    </dgm:pt>
    <dgm:pt modelId="{F222C004-D462-4987-897F-E52E5E4639AB}" type="pres">
      <dgm:prSet presAssocID="{3E408A7A-7441-4BFA-AA72-8C1FE7835C6D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46AA69A-BE4F-4900-8963-AEFEE4A826E6}" type="pres">
      <dgm:prSet presAssocID="{3E408A7A-7441-4BFA-AA72-8C1FE7835C6D}" presName="spaceRect" presStyleCnt="0"/>
      <dgm:spPr/>
    </dgm:pt>
    <dgm:pt modelId="{E275002D-5A14-473B-B8A2-1FB1C3BA6FD2}" type="pres">
      <dgm:prSet presAssocID="{3E408A7A-7441-4BFA-AA72-8C1FE7835C6D}" presName="parTx" presStyleLbl="revTx" presStyleIdx="0" presStyleCnt="4">
        <dgm:presLayoutVars>
          <dgm:chMax val="0"/>
          <dgm:chPref val="0"/>
        </dgm:presLayoutVars>
      </dgm:prSet>
      <dgm:spPr/>
    </dgm:pt>
    <dgm:pt modelId="{7A9538BB-9194-4CD1-8873-8185C932A65D}" type="pres">
      <dgm:prSet presAssocID="{B6A0AF5D-D226-431C-93C4-063D53561A01}" presName="sibTrans" presStyleCnt="0"/>
      <dgm:spPr/>
    </dgm:pt>
    <dgm:pt modelId="{5CD046FB-B9D6-4FA5-9295-E6505A60F8B4}" type="pres">
      <dgm:prSet presAssocID="{696E4491-94C6-481F-9F5F-FA5B9B9B8D18}" presName="compNode" presStyleCnt="0"/>
      <dgm:spPr/>
    </dgm:pt>
    <dgm:pt modelId="{3BC64160-3A7C-4CB0-BC2B-512BC6079838}" type="pres">
      <dgm:prSet presAssocID="{696E4491-94C6-481F-9F5F-FA5B9B9B8D18}" presName="bgRect" presStyleLbl="bgShp" presStyleIdx="1" presStyleCnt="4"/>
      <dgm:spPr/>
    </dgm:pt>
    <dgm:pt modelId="{5FE9BA33-1663-463E-B2EF-C964347962B0}" type="pres">
      <dgm:prSet presAssocID="{696E4491-94C6-481F-9F5F-FA5B9B9B8D18}" presName="iconRect" presStyleLbl="node1" presStyleIdx="1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75513BE-7173-4AD3-B642-55137866CBC5}" type="pres">
      <dgm:prSet presAssocID="{696E4491-94C6-481F-9F5F-FA5B9B9B8D18}" presName="spaceRect" presStyleCnt="0"/>
      <dgm:spPr/>
    </dgm:pt>
    <dgm:pt modelId="{754FEF0A-0152-47AA-B9F3-1533C0B2CE74}" type="pres">
      <dgm:prSet presAssocID="{696E4491-94C6-481F-9F5F-FA5B9B9B8D18}" presName="parTx" presStyleLbl="revTx" presStyleIdx="1" presStyleCnt="4">
        <dgm:presLayoutVars>
          <dgm:chMax val="0"/>
          <dgm:chPref val="0"/>
        </dgm:presLayoutVars>
      </dgm:prSet>
      <dgm:spPr/>
    </dgm:pt>
    <dgm:pt modelId="{DD8B093D-DEF3-49AB-8E3A-13F0081641CE}" type="pres">
      <dgm:prSet presAssocID="{3C6993C8-F7FF-4352-8F29-5EEC851A53E3}" presName="sibTrans" presStyleCnt="0"/>
      <dgm:spPr/>
    </dgm:pt>
    <dgm:pt modelId="{1CF2A810-6E4F-4E52-8866-23959A463370}" type="pres">
      <dgm:prSet presAssocID="{C5E91A20-1B38-49F6-969F-E05D7FD8A8CF}" presName="compNode" presStyleCnt="0"/>
      <dgm:spPr/>
    </dgm:pt>
    <dgm:pt modelId="{F0032883-EA04-44D1-8B7E-30ACEA361BD3}" type="pres">
      <dgm:prSet presAssocID="{C5E91A20-1B38-49F6-969F-E05D7FD8A8CF}" presName="bgRect" presStyleLbl="bgShp" presStyleIdx="2" presStyleCnt="4"/>
      <dgm:spPr/>
    </dgm:pt>
    <dgm:pt modelId="{E1F88686-394A-43CD-981B-246C266B065D}" type="pres">
      <dgm:prSet presAssocID="{C5E91A20-1B38-49F6-969F-E05D7FD8A8CF}" presName="iconRect" presStyleLbl="node1" presStyleIdx="2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E516E85-E280-4C83-9D8B-82A79558A28F}" type="pres">
      <dgm:prSet presAssocID="{C5E91A20-1B38-49F6-969F-E05D7FD8A8CF}" presName="spaceRect" presStyleCnt="0"/>
      <dgm:spPr/>
    </dgm:pt>
    <dgm:pt modelId="{BFD1B97C-8ED1-4AED-A16C-E3E13DF94AD5}" type="pres">
      <dgm:prSet presAssocID="{C5E91A20-1B38-49F6-969F-E05D7FD8A8CF}" presName="parTx" presStyleLbl="revTx" presStyleIdx="2" presStyleCnt="4">
        <dgm:presLayoutVars>
          <dgm:chMax val="0"/>
          <dgm:chPref val="0"/>
        </dgm:presLayoutVars>
      </dgm:prSet>
      <dgm:spPr/>
    </dgm:pt>
    <dgm:pt modelId="{354B51D3-B011-42C1-AEDE-62C960CAAA34}" type="pres">
      <dgm:prSet presAssocID="{1D6C0B1E-F8F7-4763-B866-7C02ABD0277F}" presName="sibTrans" presStyleCnt="0"/>
      <dgm:spPr/>
    </dgm:pt>
    <dgm:pt modelId="{C73BD1F2-F00D-482B-BD84-C4B3D68FA316}" type="pres">
      <dgm:prSet presAssocID="{E087FA10-A87F-4E86-BFE0-3F62A4B9FCC9}" presName="compNode" presStyleCnt="0"/>
      <dgm:spPr/>
    </dgm:pt>
    <dgm:pt modelId="{4144EA40-D38E-4547-915E-D5BB0A4CECE2}" type="pres">
      <dgm:prSet presAssocID="{E087FA10-A87F-4E86-BFE0-3F62A4B9FCC9}" presName="bgRect" presStyleLbl="bgShp" presStyleIdx="3" presStyleCnt="4"/>
      <dgm:spPr/>
    </dgm:pt>
    <dgm:pt modelId="{6EAE4669-4352-46DC-BADD-3FEA4D2952B5}" type="pres">
      <dgm:prSet presAssocID="{E087FA10-A87F-4E86-BFE0-3F62A4B9FCC9}" presName="iconRect" presStyleLbl="node1" presStyleIdx="3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A909C94-E0A0-4ADA-A618-2D334487F43C}" type="pres">
      <dgm:prSet presAssocID="{E087FA10-A87F-4E86-BFE0-3F62A4B9FCC9}" presName="spaceRect" presStyleCnt="0"/>
      <dgm:spPr/>
    </dgm:pt>
    <dgm:pt modelId="{C33E806C-4513-4DE0-B1AB-5EF4CF92D73A}" type="pres">
      <dgm:prSet presAssocID="{E087FA10-A87F-4E86-BFE0-3F62A4B9FC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4BF0F09-7605-44A6-97FD-250FFC388747}" srcId="{81A3A446-05D0-45A4-81E7-5B00BBE5316B}" destId="{696E4491-94C6-481F-9F5F-FA5B9B9B8D18}" srcOrd="1" destOrd="0" parTransId="{506589D7-0BE9-425B-A4A0-72B2CD937B8A}" sibTransId="{3C6993C8-F7FF-4352-8F29-5EEC851A53E3}"/>
    <dgm:cxn modelId="{5DB9D15B-4EFB-4BA8-9E7E-AC03232CA558}" srcId="{81A3A446-05D0-45A4-81E7-5B00BBE5316B}" destId="{3E408A7A-7441-4BFA-AA72-8C1FE7835C6D}" srcOrd="0" destOrd="0" parTransId="{53AA4DEF-83CE-49AB-B1B7-9CE1B7ED451B}" sibTransId="{B6A0AF5D-D226-431C-93C4-063D53561A01}"/>
    <dgm:cxn modelId="{6623B94D-81C9-47B0-9EB9-BB24B75104FD}" type="presOf" srcId="{C5E91A20-1B38-49F6-969F-E05D7FD8A8CF}" destId="{BFD1B97C-8ED1-4AED-A16C-E3E13DF94AD5}" srcOrd="0" destOrd="0" presId="urn:microsoft.com/office/officeart/2018/2/layout/IconVerticalSolidList"/>
    <dgm:cxn modelId="{BD46EA72-8DA8-423D-9631-07E341A3FA85}" type="presOf" srcId="{E087FA10-A87F-4E86-BFE0-3F62A4B9FCC9}" destId="{C33E806C-4513-4DE0-B1AB-5EF4CF92D73A}" srcOrd="0" destOrd="0" presId="urn:microsoft.com/office/officeart/2018/2/layout/IconVerticalSolidList"/>
    <dgm:cxn modelId="{5B5C2D8B-DF0D-4E63-8A3B-35AD038D6A88}" type="presOf" srcId="{81A3A446-05D0-45A4-81E7-5B00BBE5316B}" destId="{DD28AB86-5146-4A00-A390-98435D4EF4EC}" srcOrd="0" destOrd="0" presId="urn:microsoft.com/office/officeart/2018/2/layout/IconVerticalSolidList"/>
    <dgm:cxn modelId="{887D9E97-079D-4ECC-A959-C1A5BE4F901B}" type="presOf" srcId="{3E408A7A-7441-4BFA-AA72-8C1FE7835C6D}" destId="{E275002D-5A14-473B-B8A2-1FB1C3BA6FD2}" srcOrd="0" destOrd="0" presId="urn:microsoft.com/office/officeart/2018/2/layout/IconVerticalSolidList"/>
    <dgm:cxn modelId="{F6635EA9-F9A3-45B3-A3B1-FDB89995E3DB}" srcId="{81A3A446-05D0-45A4-81E7-5B00BBE5316B}" destId="{C5E91A20-1B38-49F6-969F-E05D7FD8A8CF}" srcOrd="2" destOrd="0" parTransId="{CC4BAD00-C28A-4F24-A0D1-6651523E74F0}" sibTransId="{1D6C0B1E-F8F7-4763-B866-7C02ABD0277F}"/>
    <dgm:cxn modelId="{53DE14B1-97C5-4B35-8352-180494FE4775}" srcId="{81A3A446-05D0-45A4-81E7-5B00BBE5316B}" destId="{E087FA10-A87F-4E86-BFE0-3F62A4B9FCC9}" srcOrd="3" destOrd="0" parTransId="{F1D10308-7D79-4045-AFB0-C4B423C889B1}" sibTransId="{AD2908F5-06B8-489D-BF3B-FE9C287D1FA4}"/>
    <dgm:cxn modelId="{75C4A6D5-BCE1-46F5-9508-2DD3755D7A05}" type="presOf" srcId="{696E4491-94C6-481F-9F5F-FA5B9B9B8D18}" destId="{754FEF0A-0152-47AA-B9F3-1533C0B2CE74}" srcOrd="0" destOrd="0" presId="urn:microsoft.com/office/officeart/2018/2/layout/IconVerticalSolidList"/>
    <dgm:cxn modelId="{5B20A9A7-3321-46CE-8FE8-63590925D79A}" type="presParOf" srcId="{DD28AB86-5146-4A00-A390-98435D4EF4EC}" destId="{FE110D10-0453-4F67-AAD9-CFCA2B49D4AC}" srcOrd="0" destOrd="0" presId="urn:microsoft.com/office/officeart/2018/2/layout/IconVerticalSolidList"/>
    <dgm:cxn modelId="{67ED7A4F-8E03-4FD7-8064-9D9E7EB8A97C}" type="presParOf" srcId="{FE110D10-0453-4F67-AAD9-CFCA2B49D4AC}" destId="{CBA26F64-E34D-4E0F-936C-CDA880B829F6}" srcOrd="0" destOrd="0" presId="urn:microsoft.com/office/officeart/2018/2/layout/IconVerticalSolidList"/>
    <dgm:cxn modelId="{3EE0B8F7-A612-40CA-93F7-A96EC2EE6B56}" type="presParOf" srcId="{FE110D10-0453-4F67-AAD9-CFCA2B49D4AC}" destId="{F222C004-D462-4987-897F-E52E5E4639AB}" srcOrd="1" destOrd="0" presId="urn:microsoft.com/office/officeart/2018/2/layout/IconVerticalSolidList"/>
    <dgm:cxn modelId="{59021CC2-4484-45BB-8C61-4358C8ABCA7C}" type="presParOf" srcId="{FE110D10-0453-4F67-AAD9-CFCA2B49D4AC}" destId="{E46AA69A-BE4F-4900-8963-AEFEE4A826E6}" srcOrd="2" destOrd="0" presId="urn:microsoft.com/office/officeart/2018/2/layout/IconVerticalSolidList"/>
    <dgm:cxn modelId="{410DAFDC-DCAC-4B84-922A-EB7D568DE3E7}" type="presParOf" srcId="{FE110D10-0453-4F67-AAD9-CFCA2B49D4AC}" destId="{E275002D-5A14-473B-B8A2-1FB1C3BA6FD2}" srcOrd="3" destOrd="0" presId="urn:microsoft.com/office/officeart/2018/2/layout/IconVerticalSolidList"/>
    <dgm:cxn modelId="{6391754A-232A-4F59-8529-10167456B929}" type="presParOf" srcId="{DD28AB86-5146-4A00-A390-98435D4EF4EC}" destId="{7A9538BB-9194-4CD1-8873-8185C932A65D}" srcOrd="1" destOrd="0" presId="urn:microsoft.com/office/officeart/2018/2/layout/IconVerticalSolidList"/>
    <dgm:cxn modelId="{61AB31AB-57E2-427B-985B-3007275B0EED}" type="presParOf" srcId="{DD28AB86-5146-4A00-A390-98435D4EF4EC}" destId="{5CD046FB-B9D6-4FA5-9295-E6505A60F8B4}" srcOrd="2" destOrd="0" presId="urn:microsoft.com/office/officeart/2018/2/layout/IconVerticalSolidList"/>
    <dgm:cxn modelId="{FD7EF810-E1C8-4B0E-9B1A-077645936EE6}" type="presParOf" srcId="{5CD046FB-B9D6-4FA5-9295-E6505A60F8B4}" destId="{3BC64160-3A7C-4CB0-BC2B-512BC6079838}" srcOrd="0" destOrd="0" presId="urn:microsoft.com/office/officeart/2018/2/layout/IconVerticalSolidList"/>
    <dgm:cxn modelId="{77915DF1-7D9E-437F-950C-61D46815EB0C}" type="presParOf" srcId="{5CD046FB-B9D6-4FA5-9295-E6505A60F8B4}" destId="{5FE9BA33-1663-463E-B2EF-C964347962B0}" srcOrd="1" destOrd="0" presId="urn:microsoft.com/office/officeart/2018/2/layout/IconVerticalSolidList"/>
    <dgm:cxn modelId="{9CA1EDE6-A071-495E-944F-556AB8465826}" type="presParOf" srcId="{5CD046FB-B9D6-4FA5-9295-E6505A60F8B4}" destId="{A75513BE-7173-4AD3-B642-55137866CBC5}" srcOrd="2" destOrd="0" presId="urn:microsoft.com/office/officeart/2018/2/layout/IconVerticalSolidList"/>
    <dgm:cxn modelId="{F11B5BEC-1893-446E-8D46-360D4423F33F}" type="presParOf" srcId="{5CD046FB-B9D6-4FA5-9295-E6505A60F8B4}" destId="{754FEF0A-0152-47AA-B9F3-1533C0B2CE74}" srcOrd="3" destOrd="0" presId="urn:microsoft.com/office/officeart/2018/2/layout/IconVerticalSolidList"/>
    <dgm:cxn modelId="{9AB24D79-87F8-4DCC-883D-982780C5706D}" type="presParOf" srcId="{DD28AB86-5146-4A00-A390-98435D4EF4EC}" destId="{DD8B093D-DEF3-49AB-8E3A-13F0081641CE}" srcOrd="3" destOrd="0" presId="urn:microsoft.com/office/officeart/2018/2/layout/IconVerticalSolidList"/>
    <dgm:cxn modelId="{4B0B61BE-D461-4462-9A19-7E01F79AC102}" type="presParOf" srcId="{DD28AB86-5146-4A00-A390-98435D4EF4EC}" destId="{1CF2A810-6E4F-4E52-8866-23959A463370}" srcOrd="4" destOrd="0" presId="urn:microsoft.com/office/officeart/2018/2/layout/IconVerticalSolidList"/>
    <dgm:cxn modelId="{4F089B55-269F-4362-9F1C-D8EB9A2CE8A4}" type="presParOf" srcId="{1CF2A810-6E4F-4E52-8866-23959A463370}" destId="{F0032883-EA04-44D1-8B7E-30ACEA361BD3}" srcOrd="0" destOrd="0" presId="urn:microsoft.com/office/officeart/2018/2/layout/IconVerticalSolidList"/>
    <dgm:cxn modelId="{F9645A50-65D0-4A07-B65E-3A281E57127B}" type="presParOf" srcId="{1CF2A810-6E4F-4E52-8866-23959A463370}" destId="{E1F88686-394A-43CD-981B-246C266B065D}" srcOrd="1" destOrd="0" presId="urn:microsoft.com/office/officeart/2018/2/layout/IconVerticalSolidList"/>
    <dgm:cxn modelId="{CA775103-4CBA-4851-932C-3A833F5AF0AB}" type="presParOf" srcId="{1CF2A810-6E4F-4E52-8866-23959A463370}" destId="{DE516E85-E280-4C83-9D8B-82A79558A28F}" srcOrd="2" destOrd="0" presId="urn:microsoft.com/office/officeart/2018/2/layout/IconVerticalSolidList"/>
    <dgm:cxn modelId="{11E20DD8-CC8F-418D-9978-A35C3FAAB4AD}" type="presParOf" srcId="{1CF2A810-6E4F-4E52-8866-23959A463370}" destId="{BFD1B97C-8ED1-4AED-A16C-E3E13DF94AD5}" srcOrd="3" destOrd="0" presId="urn:microsoft.com/office/officeart/2018/2/layout/IconVerticalSolidList"/>
    <dgm:cxn modelId="{01E1BB9D-D24C-4A87-A42E-E26A767778E3}" type="presParOf" srcId="{DD28AB86-5146-4A00-A390-98435D4EF4EC}" destId="{354B51D3-B011-42C1-AEDE-62C960CAAA34}" srcOrd="5" destOrd="0" presId="urn:microsoft.com/office/officeart/2018/2/layout/IconVerticalSolidList"/>
    <dgm:cxn modelId="{E37ACCAF-EE20-43D8-85F4-4F7E4E4AD711}" type="presParOf" srcId="{DD28AB86-5146-4A00-A390-98435D4EF4EC}" destId="{C73BD1F2-F00D-482B-BD84-C4B3D68FA316}" srcOrd="6" destOrd="0" presId="urn:microsoft.com/office/officeart/2018/2/layout/IconVerticalSolidList"/>
    <dgm:cxn modelId="{125BE4D7-E4E1-488F-8507-4A2AB412FCC3}" type="presParOf" srcId="{C73BD1F2-F00D-482B-BD84-C4B3D68FA316}" destId="{4144EA40-D38E-4547-915E-D5BB0A4CECE2}" srcOrd="0" destOrd="0" presId="urn:microsoft.com/office/officeart/2018/2/layout/IconVerticalSolidList"/>
    <dgm:cxn modelId="{454D7489-C0B2-42C7-9FA5-AE430097C35E}" type="presParOf" srcId="{C73BD1F2-F00D-482B-BD84-C4B3D68FA316}" destId="{6EAE4669-4352-46DC-BADD-3FEA4D2952B5}" srcOrd="1" destOrd="0" presId="urn:microsoft.com/office/officeart/2018/2/layout/IconVerticalSolidList"/>
    <dgm:cxn modelId="{A34EB9A5-9F69-4B44-BD04-A077959538A2}" type="presParOf" srcId="{C73BD1F2-F00D-482B-BD84-C4B3D68FA316}" destId="{CA909C94-E0A0-4ADA-A618-2D334487F43C}" srcOrd="2" destOrd="0" presId="urn:microsoft.com/office/officeart/2018/2/layout/IconVerticalSolidList"/>
    <dgm:cxn modelId="{A2CC0DCD-0A01-49DA-983C-2B5199591283}" type="presParOf" srcId="{C73BD1F2-F00D-482B-BD84-C4B3D68FA316}" destId="{C33E806C-4513-4DE0-B1AB-5EF4CF92D7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0802F-18D3-411A-94B1-0F14114F4BDD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Sinal de 16 bits </a:t>
          </a:r>
          <a:r>
            <a:rPr lang="pt-BR" sz="2000" b="0" kern="1200" dirty="0"/>
            <a:t>reduzido a 256 valores discretos.</a:t>
          </a:r>
          <a:endParaRPr lang="pt-BR" sz="2000" b="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b="0" kern="1200" dirty="0"/>
            <a:t>Transforma o problema em classificação </a:t>
          </a:r>
          <a:r>
            <a:rPr lang="pt-BR" sz="2000" b="0" kern="1200" dirty="0" err="1"/>
            <a:t>multiclasse</a:t>
          </a:r>
          <a:r>
            <a:rPr lang="pt-BR" sz="2000" b="0" kern="1200" dirty="0"/>
            <a:t>.</a:t>
          </a:r>
          <a:endParaRPr lang="pt-BR" sz="2000" b="0" kern="1200" noProof="0" dirty="0"/>
        </a:p>
      </dsp:txBody>
      <dsp:txXfrm rot="-5400000">
        <a:off x="3785615" y="147831"/>
        <a:ext cx="6689078" cy="756160"/>
      </dsp:txXfrm>
    </dsp:sp>
    <dsp:sp modelId="{98B749BE-EE98-4E63-A3F8-AC900D732AEA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noProof="0" dirty="0"/>
            <a:t>Quantização u-Law</a:t>
          </a:r>
        </a:p>
      </dsp:txBody>
      <dsp:txXfrm>
        <a:off x="51133" y="53310"/>
        <a:ext cx="3683350" cy="945199"/>
      </dsp:txXfrm>
    </dsp:sp>
    <dsp:sp modelId="{8DBE2817-0B57-4CAE-95E6-374E9B55FFB1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Uso </a:t>
          </a:r>
          <a:r>
            <a:rPr lang="pt-BR" sz="2000" b="0" kern="1200" dirty="0"/>
            <a:t>de </a:t>
          </a:r>
          <a:r>
            <a:rPr lang="pt-BR" sz="2000" b="0" kern="1200" dirty="0" err="1"/>
            <a:t>cross-entropy</a:t>
          </a:r>
          <a:r>
            <a:rPr lang="pt-BR" sz="2000" b="0" kern="1200" dirty="0"/>
            <a:t> </a:t>
          </a:r>
          <a:r>
            <a:rPr lang="pt-BR" sz="2000" kern="1200" dirty="0"/>
            <a:t>entre a saída prevista e a amostra real.</a:t>
          </a:r>
          <a:endParaRPr lang="pt-BR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Maximiza a probabilidade da classe correta.</a:t>
          </a:r>
          <a:endParaRPr lang="pt-BR" sz="2000" kern="1200" noProof="0" dirty="0"/>
        </a:p>
      </dsp:txBody>
      <dsp:txXfrm rot="-5400000">
        <a:off x="3785615" y="1247670"/>
        <a:ext cx="6689078" cy="756160"/>
      </dsp:txXfrm>
    </dsp:sp>
    <dsp:sp modelId="{2C406CAF-7536-4F1E-962D-2FC35DCECC8D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noProof="0" dirty="0"/>
            <a:t>Função de perda</a:t>
          </a:r>
        </a:p>
      </dsp:txBody>
      <dsp:txXfrm>
        <a:off x="51133" y="1153149"/>
        <a:ext cx="3683350" cy="945199"/>
      </dsp:txXfrm>
    </dsp:sp>
    <dsp:sp modelId="{8693C0CA-8B20-44BB-AAEB-4FC46B025DA8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Da </a:t>
          </a:r>
          <a:r>
            <a:rPr lang="pt-BR" sz="2000" kern="1200" dirty="0" err="1"/>
            <a:t>waveform</a:t>
          </a:r>
          <a:r>
            <a:rPr lang="pt-BR" sz="2000" kern="1200" dirty="0"/>
            <a:t> de entrada até a saída </a:t>
          </a:r>
          <a:r>
            <a:rPr lang="pt-BR" sz="2000" kern="1200" dirty="0" err="1"/>
            <a:t>softmax</a:t>
          </a:r>
          <a:r>
            <a:rPr lang="pt-BR" sz="2000" kern="1200" dirty="0"/>
            <a:t>.</a:t>
          </a:r>
          <a:endParaRPr lang="pt-BR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Ajuste de parâmetros via </a:t>
          </a:r>
          <a:r>
            <a:rPr lang="pt-BR" sz="2000" b="0" kern="1200" dirty="0" err="1"/>
            <a:t>backpropagation</a:t>
          </a:r>
          <a:r>
            <a:rPr lang="pt-BR" sz="2000" b="0" kern="1200" dirty="0"/>
            <a:t>.</a:t>
          </a:r>
          <a:endParaRPr lang="pt-BR" sz="2000" b="0" kern="1200" noProof="0" dirty="0"/>
        </a:p>
      </dsp:txBody>
      <dsp:txXfrm rot="-5400000">
        <a:off x="3785615" y="2347509"/>
        <a:ext cx="6689078" cy="756160"/>
      </dsp:txXfrm>
    </dsp:sp>
    <dsp:sp modelId="{DD8BD9FD-5F65-49F1-BC00-754504A58520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noProof="0" dirty="0"/>
            <a:t>Treinamento </a:t>
          </a:r>
          <a:r>
            <a:rPr lang="pt-BR" sz="2900" kern="1200" noProof="0" dirty="0" err="1"/>
            <a:t>end-to-end</a:t>
          </a:r>
          <a:endParaRPr lang="pt-BR" sz="2900" kern="1200" noProof="0" dirty="0"/>
        </a:p>
      </dsp:txBody>
      <dsp:txXfrm>
        <a:off x="51133" y="2252988"/>
        <a:ext cx="3683350" cy="945199"/>
      </dsp:txXfrm>
    </dsp:sp>
    <dsp:sp modelId="{B6027E2E-7E59-4CD5-98A8-6D20562766B2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Adam, utilizado para atualização dos pesos.</a:t>
          </a:r>
          <a:endParaRPr lang="pt-BR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Garante </a:t>
          </a:r>
          <a:r>
            <a:rPr lang="pt-BR" sz="2000" b="0" kern="1200" dirty="0"/>
            <a:t>convergência eficiente </a:t>
          </a:r>
          <a:r>
            <a:rPr lang="pt-BR" sz="2000" kern="1200" dirty="0"/>
            <a:t>em redes profundas.</a:t>
          </a:r>
          <a:endParaRPr lang="pt-BR" sz="2000" kern="1200" noProof="0" dirty="0"/>
        </a:p>
      </dsp:txBody>
      <dsp:txXfrm rot="-5400000">
        <a:off x="3785615" y="3447347"/>
        <a:ext cx="6689078" cy="756160"/>
      </dsp:txXfrm>
    </dsp:sp>
    <dsp:sp modelId="{677ECF15-6A10-4411-A62E-7013DAF77B4E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noProof="0" dirty="0"/>
            <a:t>Otimizador</a:t>
          </a:r>
        </a:p>
      </dsp:txBody>
      <dsp:txXfrm>
        <a:off x="51133" y="3352827"/>
        <a:ext cx="3683350" cy="945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0802F-18D3-411A-94B1-0F14114F4BDD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Permitem treinar redes muito profundas.</a:t>
          </a:r>
          <a:endParaRPr lang="pt-BR" sz="2300" b="0" kern="1200" noProof="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/>
            <a:t>Evitam problemas de desaparecimento de gradiente.</a:t>
          </a:r>
          <a:endParaRPr lang="pt-BR" sz="2300" b="0" kern="1200" noProof="0" dirty="0"/>
        </a:p>
      </dsp:txBody>
      <dsp:txXfrm rot="-5400000">
        <a:off x="3785616" y="197117"/>
        <a:ext cx="6675221" cy="1012303"/>
      </dsp:txXfrm>
    </dsp:sp>
    <dsp:sp modelId="{98B749BE-EE98-4E63-A3F8-AC900D732AEA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3900" b="1" kern="1200" dirty="0" err="1"/>
            <a:t>Conexões</a:t>
          </a:r>
          <a:r>
            <a:rPr lang="es-BO" sz="3900" b="1" kern="1200" dirty="0"/>
            <a:t> </a:t>
          </a:r>
          <a:r>
            <a:rPr lang="es-BO" sz="3900" b="1" kern="1200" dirty="0" err="1"/>
            <a:t>residuais</a:t>
          </a:r>
          <a:r>
            <a:rPr lang="es-BO" sz="3900" b="1" kern="1200" dirty="0"/>
            <a:t> e </a:t>
          </a:r>
          <a:r>
            <a:rPr lang="es-BO" sz="3900" b="1" kern="1200" dirty="0" err="1"/>
            <a:t>skip</a:t>
          </a:r>
          <a:endParaRPr lang="pt-BR" sz="3900" kern="1200" noProof="0" dirty="0"/>
        </a:p>
      </dsp:txBody>
      <dsp:txXfrm>
        <a:off x="68454" y="70578"/>
        <a:ext cx="3648708" cy="1265378"/>
      </dsp:txXfrm>
    </dsp:sp>
    <dsp:sp modelId="{8DBE2817-0B57-4CAE-95E6-374E9B55FFB1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BO" sz="2300" kern="1200" dirty="0" err="1"/>
            <a:t>Introduzida</a:t>
          </a:r>
          <a:r>
            <a:rPr lang="es-BO" sz="2300" kern="1200" dirty="0"/>
            <a:t> nos </a:t>
          </a:r>
          <a:r>
            <a:rPr lang="es-BO" sz="2300" kern="1200" dirty="0" err="1"/>
            <a:t>blocos</a:t>
          </a:r>
          <a:r>
            <a:rPr lang="es-BO" sz="2300" kern="1200" dirty="0"/>
            <a:t> </a:t>
          </a:r>
          <a:r>
            <a:rPr lang="es-BO" sz="2300" kern="1200" dirty="0" err="1"/>
            <a:t>convolucionais</a:t>
          </a:r>
          <a:r>
            <a:rPr lang="es-BO" sz="2300" kern="1200" dirty="0"/>
            <a:t>.</a:t>
          </a:r>
          <a:endParaRPr lang="pt-BR" sz="2300" kern="1200" noProof="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Melhora a </a:t>
          </a:r>
          <a:r>
            <a:rPr lang="pt-BR" sz="2300" b="1" kern="1200" dirty="0"/>
            <a:t>estabilidade e velocidade</a:t>
          </a:r>
          <a:r>
            <a:rPr lang="pt-BR" sz="2300" kern="1200" dirty="0"/>
            <a:t> do treino.</a:t>
          </a:r>
          <a:endParaRPr lang="pt-BR" sz="2300" kern="1200" noProof="0" dirty="0"/>
        </a:p>
      </dsp:txBody>
      <dsp:txXfrm rot="-5400000">
        <a:off x="3785616" y="1669517"/>
        <a:ext cx="6675221" cy="1012303"/>
      </dsp:txXfrm>
    </dsp:sp>
    <dsp:sp modelId="{2C406CAF-7536-4F1E-962D-2FC35DCECC8D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noProof="0" dirty="0"/>
            <a:t>Batch </a:t>
          </a:r>
          <a:r>
            <a:rPr lang="pt-BR" sz="3900" kern="1200" noProof="0" dirty="0" err="1"/>
            <a:t>Normalization</a:t>
          </a:r>
          <a:endParaRPr lang="pt-BR" sz="3900" kern="1200" noProof="0" dirty="0"/>
        </a:p>
      </dsp:txBody>
      <dsp:txXfrm>
        <a:off x="68454" y="1542979"/>
        <a:ext cx="3648708" cy="1265378"/>
      </dsp:txXfrm>
    </dsp:sp>
    <dsp:sp modelId="{AA4F76B3-FFF5-4748-9EB1-B9D7BF7E23D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BO" sz="2300" b="0" kern="1200"/>
            <a:t>Gração extremadamente lenta em CPUs</a:t>
          </a:r>
          <a:endParaRPr lang="pt-BR" sz="2300" kern="1200" noProof="0" dirty="0"/>
        </a:p>
      </dsp:txBody>
      <dsp:txXfrm rot="-5400000">
        <a:off x="3785616" y="3141918"/>
        <a:ext cx="6675221" cy="1012303"/>
      </dsp:txXfrm>
    </dsp:sp>
    <dsp:sp modelId="{DD8BD9FD-5F65-49F1-BC00-754504A5852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noProof="0" dirty="0"/>
            <a:t>Custo Computacional</a:t>
          </a:r>
        </a:p>
      </dsp:txBody>
      <dsp:txXfrm>
        <a:off x="68454" y="3015380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04AE0-AED9-4898-A20C-5943A117410A}">
      <dsp:nvSpPr>
        <dsp:cNvPr id="0" name=""/>
        <dsp:cNvSpPr/>
      </dsp:nvSpPr>
      <dsp:spPr>
        <a:xfrm>
          <a:off x="0" y="3928"/>
          <a:ext cx="10515600" cy="886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5C0B8-36CA-4C67-8857-683C463899D1}">
      <dsp:nvSpPr>
        <dsp:cNvPr id="0" name=""/>
        <dsp:cNvSpPr/>
      </dsp:nvSpPr>
      <dsp:spPr>
        <a:xfrm>
          <a:off x="268228" y="203438"/>
          <a:ext cx="488165" cy="48768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23899-44FC-489F-9DCE-F1E14E78A032}">
      <dsp:nvSpPr>
        <dsp:cNvPr id="0" name=""/>
        <dsp:cNvSpPr/>
      </dsp:nvSpPr>
      <dsp:spPr>
        <a:xfrm>
          <a:off x="1024623" y="3928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Gera fala extremamente natural, também música e outros sons.</a:t>
          </a:r>
        </a:p>
      </dsp:txBody>
      <dsp:txXfrm>
        <a:off x="1024623" y="3928"/>
        <a:ext cx="9475196" cy="914416"/>
      </dsp:txXfrm>
    </dsp:sp>
    <dsp:sp modelId="{707CA568-F08A-40ED-9FEF-061A3DFB4A16}">
      <dsp:nvSpPr>
        <dsp:cNvPr id="0" name=""/>
        <dsp:cNvSpPr/>
      </dsp:nvSpPr>
      <dsp:spPr>
        <a:xfrm>
          <a:off x="0" y="1146949"/>
          <a:ext cx="10515600" cy="886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D4B9F-CD9A-4A3A-8929-B59F81B2E071}">
      <dsp:nvSpPr>
        <dsp:cNvPr id="0" name=""/>
        <dsp:cNvSpPr/>
      </dsp:nvSpPr>
      <dsp:spPr>
        <a:xfrm>
          <a:off x="268228" y="1346459"/>
          <a:ext cx="488165" cy="48768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3C1F6-5C65-43CA-9B34-EC99F0E0091E}">
      <dsp:nvSpPr>
        <dsp:cNvPr id="0" name=""/>
        <dsp:cNvSpPr/>
      </dsp:nvSpPr>
      <dsp:spPr>
        <a:xfrm>
          <a:off x="1024623" y="1146949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/>
            <a:t>Mais </a:t>
          </a:r>
          <a:r>
            <a:rPr lang="pt-BR" sz="2400" kern="1200" noProof="0" dirty="0"/>
            <a:t>próximas de uma voz humana real (respirações, pausas e entonações variadas).</a:t>
          </a:r>
        </a:p>
      </dsp:txBody>
      <dsp:txXfrm>
        <a:off x="1024623" y="1146949"/>
        <a:ext cx="9475196" cy="914416"/>
      </dsp:txXfrm>
    </dsp:sp>
    <dsp:sp modelId="{3D5BBDD8-278A-4E7D-9153-CA01849A309D}">
      <dsp:nvSpPr>
        <dsp:cNvPr id="0" name=""/>
        <dsp:cNvSpPr/>
      </dsp:nvSpPr>
      <dsp:spPr>
        <a:xfrm>
          <a:off x="0" y="2289971"/>
          <a:ext cx="10515600" cy="886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3899B-F0B7-47D4-AB45-368050BC7A79}">
      <dsp:nvSpPr>
        <dsp:cNvPr id="0" name=""/>
        <dsp:cNvSpPr/>
      </dsp:nvSpPr>
      <dsp:spPr>
        <a:xfrm>
          <a:off x="268228" y="2489480"/>
          <a:ext cx="488165" cy="48768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8EE83-B941-490D-8227-77418CE89554}">
      <dsp:nvSpPr>
        <dsp:cNvPr id="0" name=""/>
        <dsp:cNvSpPr/>
      </dsp:nvSpPr>
      <dsp:spPr>
        <a:xfrm>
          <a:off x="1024623" y="2289971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Flexibilidade por modelar áudio bruto.</a:t>
          </a:r>
        </a:p>
      </dsp:txBody>
      <dsp:txXfrm>
        <a:off x="1024623" y="2289971"/>
        <a:ext cx="9475196" cy="914416"/>
      </dsp:txXfrm>
    </dsp:sp>
    <dsp:sp modelId="{295A1408-A1AA-4055-AA9D-48533501D657}">
      <dsp:nvSpPr>
        <dsp:cNvPr id="0" name=""/>
        <dsp:cNvSpPr/>
      </dsp:nvSpPr>
      <dsp:spPr>
        <a:xfrm>
          <a:off x="0" y="3432992"/>
          <a:ext cx="10515600" cy="8867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419F1-03B2-48A6-8839-1CE50F66F3BF}">
      <dsp:nvSpPr>
        <dsp:cNvPr id="0" name=""/>
        <dsp:cNvSpPr/>
      </dsp:nvSpPr>
      <dsp:spPr>
        <a:xfrm>
          <a:off x="268228" y="3632501"/>
          <a:ext cx="488165" cy="48768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B6620-889F-430D-A43E-E104E5A84A36}">
      <dsp:nvSpPr>
        <dsp:cNvPr id="0" name=""/>
        <dsp:cNvSpPr/>
      </dsp:nvSpPr>
      <dsp:spPr>
        <a:xfrm>
          <a:off x="1024623" y="3432992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Qualidade do áudio gerado e a versatilidade são as maiores vantagens do modelo WaveNet</a:t>
          </a:r>
        </a:p>
      </dsp:txBody>
      <dsp:txXfrm>
        <a:off x="1024623" y="3432992"/>
        <a:ext cx="9475196" cy="914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26F64-E34D-4E0F-936C-CDA880B829F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2C004-D462-4987-897F-E52E5E4639AB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5002D-5A14-473B-B8A2-1FB1C3BA6FD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Desempenho de inferência (síntese) extremamente lento.</a:t>
          </a:r>
        </a:p>
      </dsp:txBody>
      <dsp:txXfrm>
        <a:off x="1057183" y="1805"/>
        <a:ext cx="9458416" cy="915310"/>
      </dsp:txXfrm>
    </dsp:sp>
    <dsp:sp modelId="{3BC64160-3A7C-4CB0-BC2B-512BC6079838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9BA33-1663-463E-B2EF-C964347962B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FEF0A-0152-47AA-B9F3-1533C0B2CE74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Computacionalmente pesado também em memória.</a:t>
          </a:r>
        </a:p>
      </dsp:txBody>
      <dsp:txXfrm>
        <a:off x="1057183" y="1145944"/>
        <a:ext cx="9458416" cy="915310"/>
      </dsp:txXfrm>
    </dsp:sp>
    <dsp:sp modelId="{F0032883-EA04-44D1-8B7E-30ACEA361BD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88686-394A-43CD-981B-246C266B065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1B97C-8ED1-4AED-A16C-E3E13DF94AD5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Sem condicionamento de alto nível,  o WaveNet sozinho não garante coerência de larga escala</a:t>
          </a:r>
        </a:p>
      </dsp:txBody>
      <dsp:txXfrm>
        <a:off x="1057183" y="2290082"/>
        <a:ext cx="9458416" cy="915310"/>
      </dsp:txXfrm>
    </dsp:sp>
    <dsp:sp modelId="{4144EA40-D38E-4547-915E-D5BB0A4CECE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E4669-4352-46DC-BADD-3FEA4D2952B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E806C-4513-4DE0-B1AB-5EF4CF92D73A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Treinamento exigente em dados, requer muitas horas de áudio e diversidade para generalizar.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17/09/2025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524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7EA6-C265-F9A5-30F0-25E38797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785AEB-2F95-5889-37A8-354643225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DB84CC-1CF8-A9DB-DED3-704A27768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183F67-9602-29CF-A056-F7F2EBBEB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69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75A9B-D1A5-55DF-8ECC-B9184DA9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BEDBAD-6289-5A93-76DA-2F7A3D9D8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ACB6E4-3D0B-3875-6CC0-93D2CADB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8F1C2E-E658-DCA4-1F17-CAFAD8732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38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313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B3A7-E6A3-79D7-29F6-868BB52D2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015FEF-166C-F699-0CF5-C147D1997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EC3F73-2125-4071-BE86-70023AE1B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D12AC6-7C7A-EB4D-790C-72098C0EB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622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0AE-C8D3-6E5A-8B35-9A68CA79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A16ED4-F026-43BD-B400-906F16575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437131E-E904-593F-E99E-253B17414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877BE7-D44C-16BD-7BBE-D71052E27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647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9CAC-233E-B1C5-2634-0F4E1868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C0BDAC-0896-E18F-8AA8-CAEC8DCDB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6D8EEF-8477-0F1A-CD51-E4E78069F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C3992C-041A-4D08-15B7-BFE9F1AF8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4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4F315-4DCE-96F3-A18B-6388D84C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DA890E-A086-A4AF-FBDF-D60FE5204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0C2CFD6-DFF4-8E04-FF83-FB092950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5EBC45-3202-5C93-4830-1D791895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140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4F315-4DCE-96F3-A18B-6388D84C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DA890E-A086-A4AF-FBDF-D60FE5204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0C2CFD6-DFF4-8E04-FF83-FB092950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5EBC45-3202-5C93-4830-1D791895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70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4F315-4DCE-96F3-A18B-6388D84C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DA890E-A086-A4AF-FBDF-D60FE5204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0C2CFD6-DFF4-8E04-FF83-FB092950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5EBC45-3202-5C93-4830-1D791895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01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9229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5112-F32D-D87B-705F-BC8EEF37B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B6A67E-2701-DCE3-DD9E-C4ADF9861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F7DD32-CED0-E424-FB5F-5F248D4FE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2970EE-CD2D-9391-5675-39F302F96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4150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4FD3-FBD9-7246-5F67-BCF19069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AAEC21C-6831-1DC4-68D1-993CF4181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20A1E0-3295-DB69-5065-ABB605D3C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5D03C2-C4B3-0B46-FBF3-3D331B44E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14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AF55A-4554-B570-BED2-2D0E5718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718471D-7EED-814F-CAFB-802C7BDD6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6DB248-EE7C-BAF6-40FA-A4EC14139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A55833-92F1-17AD-9C34-6BC7CA29B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298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8B640-3D66-F3B0-16FC-E8BE7EB6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0331D6-EA19-8A6C-692B-3C8F477B3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A1BF1C-1237-7CBB-15F8-658D58EE9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F0AD01-15DD-071A-3EE8-DB981D4C7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420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7991-8B34-4D47-29AF-817EC913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7EE7F1-83EC-B580-2621-049DA4DF8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5D24857-04DE-F359-1DA5-B054C44A6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13906-4BB1-0ACB-15A0-EF77993D5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367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7DA02-3512-33FE-018C-0E72EACA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C88B453-805C-DBB8-CC8A-48E3348EF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1D85B7-7CB1-099C-A38B-4820B9B9B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6831F8-2A92-4C8A-2D3F-105B66F02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3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0D7A-A731-9AF2-8C4C-BF170CC8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486DE7-E3D2-E616-EADD-658BE5183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B026DF-A857-B9C9-AD10-5F9CBD14E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2B5597-5CD4-FB32-DF94-0D2807DCD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067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3529-189A-218B-6C3F-142DB8A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9E2353-2895-A7E2-2DF9-048FEA3DC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A90201-076F-83B9-24B5-5CDC1D99E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080E0-BF74-7882-1E7F-7A0D49F2A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370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263C-FDB9-147E-D06F-015FBA08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7BAE57-ED1F-ED65-954B-9C99143D2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8E7E90-A8BE-A9B4-339B-A7790F19A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73A998-15EB-C374-B26E-4C2D6153F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89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17/09/2025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5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7" Type="http://schemas.openxmlformats.org/officeDocument/2006/relationships/image" Target="../media/image18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3" Type="http://schemas.microsoft.com/office/2007/relationships/media" Target="../media/media10.wav"/><Relationship Id="rId7" Type="http://schemas.microsoft.com/office/2007/relationships/media" Target="../media/media12.wav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18.png"/><Relationship Id="rId5" Type="http://schemas.microsoft.com/office/2007/relationships/media" Target="../media/media11.wav"/><Relationship Id="rId10" Type="http://schemas.openxmlformats.org/officeDocument/2006/relationships/notesSlide" Target="../notesSlides/notesSlide18.xml"/><Relationship Id="rId4" Type="http://schemas.openxmlformats.org/officeDocument/2006/relationships/audio" Target="../media/media10.wav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4.mp3"/><Relationship Id="rId7" Type="http://schemas.openxmlformats.org/officeDocument/2006/relationships/image" Target="../media/image19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p3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oord18a.html" TargetMode="External"/><Relationship Id="rId2" Type="http://schemas.openxmlformats.org/officeDocument/2006/relationships/hyperlink" Target="https://arxiv.org/abs/1609.034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0.05646" TargetMode="External"/><Relationship Id="rId5" Type="http://schemas.openxmlformats.org/officeDocument/2006/relationships/hyperlink" Target="https://arxiv.org/abs/2009.09761" TargetMode="External"/><Relationship Id="rId4" Type="http://schemas.openxmlformats.org/officeDocument/2006/relationships/hyperlink" Target="https://arxiv.org/abs/1811.0000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LzTQVmbFg8976VQi8" TargetMode="External"/><Relationship Id="rId2" Type="http://schemas.openxmlformats.org/officeDocument/2006/relationships/hyperlink" Target="https://github.com/aadlrei/TP___558-Topicos-Avancados-em-Aprendizado-de-Maquina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noProof="0" dirty="0"/>
              <a:t>TP558 - Tópicos avançados em aprendizado de máquina:</a:t>
            </a:r>
            <a:br>
              <a:rPr lang="pt-BR" noProof="0" dirty="0"/>
            </a:br>
            <a:r>
              <a:rPr lang="pt-BR" b="1" i="1" noProof="0" dirty="0"/>
              <a:t>WaveNet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noProof="0" dirty="0"/>
              <a:t>Adrian A. C. Alanes</a:t>
            </a:r>
          </a:p>
          <a:p>
            <a:r>
              <a:rPr lang="pt-BR" noProof="0" dirty="0"/>
              <a:t>adrian@mtel.inatel.br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 noProof="0" dirty="0"/>
              <a:t>Arquitetura e operação</a:t>
            </a:r>
            <a:br>
              <a:rPr lang="pt-BR" noProof="0" dirty="0"/>
            </a:br>
            <a:r>
              <a:rPr lang="pt-BR" noProof="0" dirty="0"/>
              <a:t>Estrutura do MobileNet v1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58" y="2198360"/>
            <a:ext cx="4958966" cy="3917773"/>
          </a:xfrm>
        </p:spPr>
        <p:txBody>
          <a:bodyPr>
            <a:normAutofit/>
          </a:bodyPr>
          <a:lstStyle/>
          <a:p>
            <a:pPr algn="just"/>
            <a:r>
              <a:rPr lang="pt-BR" sz="2000" noProof="0" dirty="0"/>
              <a:t>A arquitetura do WaveNet começa com uma convolução causal inicial, que garante o respeito à ordem temporal.</a:t>
            </a:r>
          </a:p>
          <a:p>
            <a:pPr algn="just"/>
            <a:r>
              <a:rPr lang="pt-BR" sz="2000" noProof="0" dirty="0"/>
              <a:t>Em seguida, uma pilha de blocos residuais aplica convoluções dilatadas com portões (</a:t>
            </a:r>
            <a:r>
              <a:rPr lang="pt-BR" sz="2000" noProof="0" dirty="0" err="1"/>
              <a:t>tanh</a:t>
            </a:r>
            <a:r>
              <a:rPr lang="pt-BR" sz="2000" noProof="0" dirty="0"/>
              <a:t> × sigmoide).</a:t>
            </a:r>
          </a:p>
          <a:p>
            <a:pPr algn="just"/>
            <a:r>
              <a:rPr lang="pt-BR" sz="2000" noProof="0" dirty="0"/>
              <a:t>As conexões residuais e </a:t>
            </a:r>
            <a:r>
              <a:rPr lang="pt-BR" sz="2000" noProof="0" dirty="0" err="1"/>
              <a:t>skip</a:t>
            </a:r>
            <a:r>
              <a:rPr lang="pt-BR" sz="2000" noProof="0" dirty="0"/>
              <a:t> permitem treinar redes profundas e acumular informação de múltiplos níveis.</a:t>
            </a:r>
          </a:p>
          <a:p>
            <a:pPr algn="just"/>
            <a:r>
              <a:rPr lang="pt-BR" sz="2000" noProof="0" dirty="0"/>
              <a:t>Projeções 1×1 e uma </a:t>
            </a:r>
            <a:r>
              <a:rPr lang="pt-BR" sz="2000" noProof="0" dirty="0" err="1"/>
              <a:t>softmax</a:t>
            </a:r>
            <a:r>
              <a:rPr lang="pt-BR" sz="2000" noProof="0" dirty="0"/>
              <a:t> transformam os sinais acumulados em probabilidades sobre as próximas amostras da </a:t>
            </a:r>
            <a:r>
              <a:rPr lang="pt-BR" sz="2000" noProof="0" dirty="0" err="1"/>
              <a:t>waveform</a:t>
            </a:r>
            <a:r>
              <a:rPr lang="pt-BR" sz="2000" noProof="0" dirty="0"/>
              <a:t>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pic>
        <p:nvPicPr>
          <p:cNvPr id="5" name="Imagen 4" descr="Diagrama">
            <a:extLst>
              <a:ext uri="{FF2B5EF4-FFF2-40B4-BE49-F238E27FC236}">
                <a16:creationId xmlns:a16="http://schemas.microsoft.com/office/drawing/2014/main" id="{3A9E0153-3EDB-580F-4206-487849F9B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3" y="2198359"/>
            <a:ext cx="6810375" cy="4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B4E5-A17C-1B2D-AE94-B1CC210B9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E8B90-AFDD-40F6-072C-9BCCAB6D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Treinamento e otimização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95DE05A-E0C8-3B3D-42B9-3A86D82E2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427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812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1B1C4-A520-F5BD-542F-E91CDBEE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AAFB7-8401-9D1F-209E-2953CCDD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Treinamento e otimização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4C3CB86-9F97-9959-4BCB-474CF0980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053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794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Vantagens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5631DC9-9586-91CE-41A3-4A3CA33B8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3435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E36A9-44F3-16FB-F74B-969ED867E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58086-0055-F52B-B3FE-889B7413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Desvantagens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B60D99F-EEF7-C95E-9CB6-3D256E466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8653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14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61754-9D4E-C2BD-7D5A-DF702915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67E62F-8073-58C7-46D1-A0301A64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7323960" cy="1089887"/>
          </a:xfrm>
        </p:spPr>
        <p:txBody>
          <a:bodyPr anchor="ctr">
            <a:normAutofit/>
          </a:bodyPr>
          <a:lstStyle/>
          <a:p>
            <a:r>
              <a:rPr lang="pt-BR" sz="4000" dirty="0"/>
              <a:t>Exemplo(s) de aplicação</a:t>
            </a:r>
            <a:endParaRPr lang="pt-BR" sz="4000" noProof="0" dirty="0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14A61AC2-1E27-873B-823A-D0BF3BD1E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760530"/>
              </p:ext>
            </p:extLst>
          </p:nvPr>
        </p:nvGraphicFramePr>
        <p:xfrm>
          <a:off x="199062" y="1790505"/>
          <a:ext cx="7005969" cy="4297680"/>
        </p:xfrm>
        <a:graphic>
          <a:graphicData uri="http://schemas.openxmlformats.org/drawingml/2006/table">
            <a:tbl>
              <a:tblPr/>
              <a:tblGrid>
                <a:gridCol w="2335323">
                  <a:extLst>
                    <a:ext uri="{9D8B030D-6E8A-4147-A177-3AD203B41FA5}">
                      <a16:colId xmlns:a16="http://schemas.microsoft.com/office/drawing/2014/main" val="2724140123"/>
                    </a:ext>
                  </a:extLst>
                </a:gridCol>
                <a:gridCol w="2335323">
                  <a:extLst>
                    <a:ext uri="{9D8B030D-6E8A-4147-A177-3AD203B41FA5}">
                      <a16:colId xmlns:a16="http://schemas.microsoft.com/office/drawing/2014/main" val="4013336050"/>
                    </a:ext>
                  </a:extLst>
                </a:gridCol>
                <a:gridCol w="2335323">
                  <a:extLst>
                    <a:ext uri="{9D8B030D-6E8A-4147-A177-3AD203B41FA5}">
                      <a16:colId xmlns:a16="http://schemas.microsoft.com/office/drawing/2014/main" val="3974268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 dirty="0" err="1"/>
                        <a:t>Aplicação</a:t>
                      </a:r>
                      <a:endParaRPr lang="es-BO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 dirty="0" err="1"/>
                        <a:t>Descrição</a:t>
                      </a:r>
                      <a:endParaRPr lang="es-BO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 dirty="0"/>
                        <a:t>Resultados/Impacto</a:t>
                      </a:r>
                      <a:endParaRPr lang="es-BO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79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/>
                        <a:t>TTS (Text-to-Speech)</a:t>
                      </a:r>
                      <a:endParaRPr lang="es-BO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/>
                        <a:t>Conversão texto → fala natural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Google </a:t>
                      </a:r>
                      <a:r>
                        <a:rPr lang="pt-BR" dirty="0" err="1"/>
                        <a:t>Assistant</a:t>
                      </a:r>
                      <a:r>
                        <a:rPr lang="pt-BR" dirty="0"/>
                        <a:t> desde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51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/>
                        <a:t>Música</a:t>
                      </a:r>
                      <a:endParaRPr lang="es-BO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Geração de piano e outros estilos (condicionamento por </a:t>
                      </a:r>
                      <a:r>
                        <a:rPr lang="pt-BR" dirty="0" err="1"/>
                        <a:t>tags</a:t>
                      </a:r>
                      <a:r>
                        <a:rPr lang="pt-B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Sons harmônicos, mas coerência global limitada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/>
                        <a:t>Reconhecimento de fala</a:t>
                      </a:r>
                      <a:endParaRPr lang="es-BO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Classificação de fonemas direto da waveform (TIMIT)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18.8% PER – melhor resultado em áudio cru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168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b="1"/>
                        <a:t>Conversão / Enhancing</a:t>
                      </a:r>
                      <a:endParaRPr lang="es-BO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Conversão de voz, supressão de ruído, reconstrução de pacotes perdidos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dirty="0"/>
                        <a:t>Usado no Google </a:t>
                      </a:r>
                      <a:r>
                        <a:rPr lang="es-BO" dirty="0" err="1"/>
                        <a:t>Duo</a:t>
                      </a:r>
                      <a:r>
                        <a:rPr lang="es-BO" dirty="0"/>
                        <a:t> (</a:t>
                      </a:r>
                      <a:r>
                        <a:rPr lang="es-BO" dirty="0" err="1"/>
                        <a:t>WaveNetEQ</a:t>
                      </a:r>
                      <a:r>
                        <a:rPr lang="es-BO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809435"/>
                  </a:ext>
                </a:extLst>
              </a:tr>
            </a:tbl>
          </a:graphicData>
        </a:graphic>
      </p:graphicFrame>
      <p:pic>
        <p:nvPicPr>
          <p:cNvPr id="6" name="Imagen 5" descr="Diagrama">
            <a:extLst>
              <a:ext uri="{FF2B5EF4-FFF2-40B4-BE49-F238E27FC236}">
                <a16:creationId xmlns:a16="http://schemas.microsoft.com/office/drawing/2014/main" id="{BBB7496B-620B-A29A-8471-307C25E89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71" y="2742086"/>
            <a:ext cx="4434292" cy="23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08E2D-47A3-984E-F6CD-788169841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DC678700-8FB1-DB84-BE20-4B14DF859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BA8902-4AF4-6F2F-4621-199008CB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CAD5C-FAF9-CE4C-D106-43778D57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7323960" cy="1372194"/>
          </a:xfrm>
        </p:spPr>
        <p:txBody>
          <a:bodyPr anchor="ctr">
            <a:normAutofit/>
          </a:bodyPr>
          <a:lstStyle/>
          <a:p>
            <a:r>
              <a:rPr lang="pt-BR" sz="4000" dirty="0"/>
              <a:t>Exemplo(s) de aplicação</a:t>
            </a:r>
            <a:endParaRPr lang="pt-BR" sz="4000" noProof="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BB3F85-9DAD-F629-A25A-8453225C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5587"/>
            <a:ext cx="10515600" cy="4351338"/>
          </a:xfrm>
        </p:spPr>
        <p:txBody>
          <a:bodyPr/>
          <a:lstStyle/>
          <a:p>
            <a:pPr algn="just"/>
            <a:r>
              <a:rPr lang="pt-BR" dirty="0"/>
              <a:t>Histograma de qualidade (MOS, escala 1–5) obtido em testes cegos com ouvintes humanos. Comparamos três famílias de TTS, os sistemas paramétricos, sistemas concatenativos e o WaveNet, como também e incluímos a voz humana como referência superior.</a:t>
            </a:r>
          </a:p>
        </p:txBody>
      </p:sp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9596A70-A768-8B59-F2E7-ADEAFAD3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06" y="3148327"/>
            <a:ext cx="7824983" cy="3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5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ED55A-2079-1617-0B0C-691F9540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Exemplo(s) de aplicação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755444-D151-2FBE-CD67-4108AAA03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9062" y="1681163"/>
            <a:ext cx="3154362" cy="823912"/>
          </a:xfrm>
        </p:spPr>
        <p:txBody>
          <a:bodyPr/>
          <a:lstStyle/>
          <a:p>
            <a:r>
              <a:rPr lang="pt-BR" dirty="0"/>
              <a:t>US inglês</a:t>
            </a:r>
          </a:p>
        </p:txBody>
      </p:sp>
      <p:pic>
        <p:nvPicPr>
          <p:cNvPr id="7" name="us-english-parametric-1">
            <a:hlinkClick r:id="" action="ppaction://media"/>
            <a:extLst>
              <a:ext uri="{FF2B5EF4-FFF2-40B4-BE49-F238E27FC236}">
                <a16:creationId xmlns:a16="http://schemas.microsoft.com/office/drawing/2014/main" id="{DB01C056-3E7D-68E2-BE4A-3E0186E9C160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99746" y="3006726"/>
            <a:ext cx="609600" cy="60960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F0A972-7EEF-2CA9-0649-BB36E24C3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58065" y="1681163"/>
            <a:ext cx="3500438" cy="823912"/>
          </a:xfrm>
        </p:spPr>
        <p:txBody>
          <a:bodyPr/>
          <a:lstStyle/>
          <a:p>
            <a:r>
              <a:rPr lang="pt-BR" dirty="0"/>
              <a:t>Mandarim Chinese </a:t>
            </a:r>
          </a:p>
        </p:txBody>
      </p:sp>
      <p:pic>
        <p:nvPicPr>
          <p:cNvPr id="8" name="us-english-concatenative-1">
            <a:hlinkClick r:id="" action="ppaction://media"/>
            <a:extLst>
              <a:ext uri="{FF2B5EF4-FFF2-40B4-BE49-F238E27FC236}">
                <a16:creationId xmlns:a16="http://schemas.microsoft.com/office/drawing/2014/main" id="{6EAE3BC0-2EFD-73EE-E2B5-C1A29A902987}"/>
              </a:ext>
            </a:extLst>
          </p:cNvPr>
          <p:cNvPicPr>
            <a:picLocks noGrp="1" noChangeAspect="1"/>
          </p:cNvPicPr>
          <p:nvPr>
            <p:ph sz="quarter" idx="4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99746" y="4048126"/>
            <a:ext cx="609600" cy="609600"/>
          </a:xfrm>
        </p:spPr>
      </p:pic>
      <p:pic>
        <p:nvPicPr>
          <p:cNvPr id="9" name="us-english-wavenet-1">
            <a:hlinkClick r:id="" action="ppaction://media"/>
            <a:extLst>
              <a:ext uri="{FF2B5EF4-FFF2-40B4-BE49-F238E27FC236}">
                <a16:creationId xmlns:a16="http://schemas.microsoft.com/office/drawing/2014/main" id="{93FD897E-4692-ACAD-AFC1-F0DBF092CD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99746" y="5089526"/>
            <a:ext cx="609600" cy="6096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E49DB63-30A2-183A-248F-F9542D1CBD9B}"/>
              </a:ext>
            </a:extLst>
          </p:cNvPr>
          <p:cNvSpPr txBox="1"/>
          <p:nvPr/>
        </p:nvSpPr>
        <p:spPr>
          <a:xfrm>
            <a:off x="987418" y="4163496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Concatenative</a:t>
            </a:r>
            <a:endParaRPr lang="pt-BR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25EB726-DD0A-2470-AE49-C592982EA037}"/>
              </a:ext>
            </a:extLst>
          </p:cNvPr>
          <p:cNvSpPr txBox="1"/>
          <p:nvPr/>
        </p:nvSpPr>
        <p:spPr>
          <a:xfrm>
            <a:off x="987418" y="3122096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Parametric</a:t>
            </a:r>
            <a:endParaRPr lang="pt-BR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40C8C5-59DC-54BB-E989-D0FB484F8C1F}"/>
              </a:ext>
            </a:extLst>
          </p:cNvPr>
          <p:cNvSpPr txBox="1"/>
          <p:nvPr/>
        </p:nvSpPr>
        <p:spPr>
          <a:xfrm>
            <a:off x="987418" y="5204896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WaveNet</a:t>
            </a:r>
          </a:p>
        </p:txBody>
      </p:sp>
      <p:pic>
        <p:nvPicPr>
          <p:cNvPr id="16" name="mandarin-chinese-parametric-1">
            <a:hlinkClick r:id="" action="ppaction://media"/>
            <a:extLst>
              <a:ext uri="{FF2B5EF4-FFF2-40B4-BE49-F238E27FC236}">
                <a16:creationId xmlns:a16="http://schemas.microsoft.com/office/drawing/2014/main" id="{B2AC1364-97F3-03A0-A095-76B2D51519B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91515" y="3001962"/>
            <a:ext cx="609600" cy="609600"/>
          </a:xfrm>
          <a:prstGeom prst="rect">
            <a:avLst/>
          </a:prstGeom>
        </p:spPr>
      </p:pic>
      <p:pic>
        <p:nvPicPr>
          <p:cNvPr id="17" name="mandarin-chinese-concatenative-1">
            <a:hlinkClick r:id="" action="ppaction://media"/>
            <a:extLst>
              <a:ext uri="{FF2B5EF4-FFF2-40B4-BE49-F238E27FC236}">
                <a16:creationId xmlns:a16="http://schemas.microsoft.com/office/drawing/2014/main" id="{5FE3C27F-90E9-B556-0A94-471F31F018E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91515" y="4043362"/>
            <a:ext cx="609600" cy="609600"/>
          </a:xfrm>
          <a:prstGeom prst="rect">
            <a:avLst/>
          </a:prstGeom>
        </p:spPr>
      </p:pic>
      <p:pic>
        <p:nvPicPr>
          <p:cNvPr id="18" name="mandarin-chinese-wavenet-1">
            <a:hlinkClick r:id="" action="ppaction://media"/>
            <a:extLst>
              <a:ext uri="{FF2B5EF4-FFF2-40B4-BE49-F238E27FC236}">
                <a16:creationId xmlns:a16="http://schemas.microsoft.com/office/drawing/2014/main" id="{04A93F09-DF34-58B6-AAF8-8CAB8866AB6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91515" y="4964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5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9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9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EC552-6E47-DA8E-3701-46564FC6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3408BAE9-21FD-70DA-6C1D-83EF4E78F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585C1D-8448-E659-41E5-983565DA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239D7-B824-ADD1-FFBB-550117B4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7323960" cy="2121408"/>
          </a:xfrm>
        </p:spPr>
        <p:txBody>
          <a:bodyPr anchor="ctr">
            <a:normAutofit/>
          </a:bodyPr>
          <a:lstStyle/>
          <a:p>
            <a:r>
              <a:rPr lang="pt-BR" sz="4000" dirty="0"/>
              <a:t>Exemplo(s) de aplicação</a:t>
            </a:r>
            <a:endParaRPr lang="pt-BR" sz="4000" noProof="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E8816-FA9F-1E1E-29C8-906289B5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BO" b="1" dirty="0"/>
              <a:t>Saber o que </a:t>
            </a:r>
            <a:r>
              <a:rPr lang="es-BO" b="1" dirty="0" err="1"/>
              <a:t>dizer</a:t>
            </a:r>
            <a:endParaRPr lang="es-BO" b="1" dirty="0"/>
          </a:p>
          <a:p>
            <a:pPr marL="0" indent="0">
              <a:buNone/>
            </a:pPr>
            <a:r>
              <a:rPr lang="pt-BR" dirty="0"/>
              <a:t>Para usar o WaveNet para transformar texto em fala, temos que dizer a ele o que é o texto. Se treinarmos a rede sem a sequência de texto, ela ainda gera fala, mas agora ela tem que inventar o que dizer.</a:t>
            </a:r>
          </a:p>
        </p:txBody>
      </p:sp>
      <p:pic>
        <p:nvPicPr>
          <p:cNvPr id="3" name="speaker-1">
            <a:hlinkClick r:id="" action="ppaction://media"/>
            <a:extLst>
              <a:ext uri="{FF2B5EF4-FFF2-40B4-BE49-F238E27FC236}">
                <a16:creationId xmlns:a16="http://schemas.microsoft.com/office/drawing/2014/main" id="{EF0A487C-2688-A6BA-EAE2-C4C680526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39753" y="4530045"/>
            <a:ext cx="609600" cy="609600"/>
          </a:xfrm>
          <a:prstGeom prst="rect">
            <a:avLst/>
          </a:prstGeom>
        </p:spPr>
      </p:pic>
      <p:pic>
        <p:nvPicPr>
          <p:cNvPr id="5" name="speaker-2">
            <a:hlinkClick r:id="" action="ppaction://media"/>
            <a:extLst>
              <a:ext uri="{FF2B5EF4-FFF2-40B4-BE49-F238E27FC236}">
                <a16:creationId xmlns:a16="http://schemas.microsoft.com/office/drawing/2014/main" id="{784326AF-DA9D-73AF-F18F-C015BE82CE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0906" y="4527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EC552-6E47-DA8E-3701-46564FC6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3408BAE9-21FD-70DA-6C1D-83EF4E78F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585C1D-8448-E659-41E5-983565DA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239D7-B824-ADD1-FFBB-550117B4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7323960" cy="2121408"/>
          </a:xfrm>
        </p:spPr>
        <p:txBody>
          <a:bodyPr anchor="ctr">
            <a:normAutofit/>
          </a:bodyPr>
          <a:lstStyle/>
          <a:p>
            <a:r>
              <a:rPr lang="pt-BR" sz="4000" dirty="0"/>
              <a:t>Exemplo(s) de aplicação</a:t>
            </a:r>
            <a:endParaRPr lang="pt-BR" sz="4000" noProof="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E8816-FA9F-1E1E-29C8-906289B5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WaveNet é capaz de aprender as características de muitas vozes diferentes. Alterando a identidade do locutor, podemos usar o WaveNet para dizer a mesma coisa em vozes diferentes:</a:t>
            </a:r>
            <a:endParaRPr lang="es-BO" dirty="0"/>
          </a:p>
        </p:txBody>
      </p:sp>
      <p:pic>
        <p:nvPicPr>
          <p:cNvPr id="6" name="speaker-variante1">
            <a:hlinkClick r:id="" action="ppaction://media"/>
            <a:extLst>
              <a:ext uri="{FF2B5EF4-FFF2-40B4-BE49-F238E27FC236}">
                <a16:creationId xmlns:a16="http://schemas.microsoft.com/office/drawing/2014/main" id="{02BD06C4-A717-FD8B-7870-0DD9C05F1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8982" y="3696494"/>
            <a:ext cx="609600" cy="609600"/>
          </a:xfrm>
          <a:prstGeom prst="rect">
            <a:avLst/>
          </a:prstGeom>
        </p:spPr>
      </p:pic>
      <p:pic>
        <p:nvPicPr>
          <p:cNvPr id="7" name="speaker-variante2">
            <a:hlinkClick r:id="" action="ppaction://media"/>
            <a:extLst>
              <a:ext uri="{FF2B5EF4-FFF2-40B4-BE49-F238E27FC236}">
                <a16:creationId xmlns:a16="http://schemas.microsoft.com/office/drawing/2014/main" id="{1C241B54-D1E2-7244-5C04-D34B93CDA2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53820" y="3679739"/>
            <a:ext cx="609600" cy="609600"/>
          </a:xfrm>
          <a:prstGeom prst="rect">
            <a:avLst/>
          </a:prstGeom>
        </p:spPr>
      </p:pic>
      <p:pic>
        <p:nvPicPr>
          <p:cNvPr id="8" name="speaker-variante3">
            <a:hlinkClick r:id="" action="ppaction://media"/>
            <a:extLst>
              <a:ext uri="{FF2B5EF4-FFF2-40B4-BE49-F238E27FC236}">
                <a16:creationId xmlns:a16="http://schemas.microsoft.com/office/drawing/2014/main" id="{50E9EBA6-53DF-6849-B190-479F4E740EB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8982" y="4936728"/>
            <a:ext cx="609600" cy="609600"/>
          </a:xfrm>
          <a:prstGeom prst="rect">
            <a:avLst/>
          </a:prstGeom>
        </p:spPr>
      </p:pic>
      <p:pic>
        <p:nvPicPr>
          <p:cNvPr id="9" name="speaker-variante4">
            <a:hlinkClick r:id="" action="ppaction://media"/>
            <a:extLst>
              <a:ext uri="{FF2B5EF4-FFF2-40B4-BE49-F238E27FC236}">
                <a16:creationId xmlns:a16="http://schemas.microsoft.com/office/drawing/2014/main" id="{9BCE7272-81B9-3339-0C72-4230B86C97E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53820" y="49367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algn="just"/>
            <a:r>
              <a:rPr lang="pt-BR" sz="1700" noProof="0" dirty="0"/>
              <a:t>O WaveNet, desenvolvido pela </a:t>
            </a:r>
            <a:r>
              <a:rPr lang="pt-BR" sz="1700" noProof="0" dirty="0" err="1"/>
              <a:t>DeepMind</a:t>
            </a:r>
            <a:r>
              <a:rPr lang="pt-BR" sz="1700" noProof="0" dirty="0"/>
              <a:t> em 2016, é um modelo generativo </a:t>
            </a:r>
            <a:r>
              <a:rPr lang="pt-BR" sz="1700" noProof="0" dirty="0" err="1"/>
              <a:t>autoregressivo</a:t>
            </a:r>
            <a:r>
              <a:rPr lang="pt-BR" sz="1700" noProof="0" dirty="0"/>
              <a:t> que produz o sinal de áudio diretamente na forma de </a:t>
            </a:r>
            <a:r>
              <a:rPr lang="pt-BR" sz="1700" noProof="0" dirty="0" err="1"/>
              <a:t>waveform</a:t>
            </a:r>
            <a:r>
              <a:rPr lang="pt-BR" sz="1700" noProof="0" dirty="0"/>
              <a:t>, amostra por amostra.</a:t>
            </a:r>
          </a:p>
          <a:p>
            <a:pPr algn="just"/>
            <a:r>
              <a:rPr lang="pt-BR" sz="1700" noProof="0" dirty="0"/>
              <a:t>Ao contrário dos sistemas TTS </a:t>
            </a:r>
            <a:r>
              <a:rPr lang="pt-BR" sz="1700" noProof="0" dirty="0" err="1"/>
              <a:t>concatenativos</a:t>
            </a:r>
            <a:r>
              <a:rPr lang="pt-BR" sz="1700" noProof="0" dirty="0"/>
              <a:t> e paramétricos, gera fala com qualidade muito mais natural e expressiva, aproximando-se da voz humana.</a:t>
            </a:r>
          </a:p>
          <a:p>
            <a:pPr algn="just"/>
            <a:r>
              <a:rPr lang="pt-BR" sz="1700" noProof="0" dirty="0"/>
              <a:t>O modelo consegue imitar múltiplos falantes, capturando sotaques, entonações e características específicas da voz.</a:t>
            </a:r>
          </a:p>
          <a:p>
            <a:pPr algn="just"/>
            <a:r>
              <a:rPr lang="pt-BR" sz="1700" noProof="0" dirty="0"/>
              <a:t>Suas aplicações vão além da fala: podem incluir síntese musical, efeitos sonoros e até tarefas de reconhecimento de fala.</a:t>
            </a:r>
          </a:p>
          <a:p>
            <a:pPr algn="just"/>
            <a:endParaRPr lang="pt-BR" sz="1700" noProof="0" dirty="0"/>
          </a:p>
          <a:p>
            <a:pPr algn="just"/>
            <a:endParaRPr lang="pt-BR" sz="1700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 dirty="0"/>
          </a:p>
        </p:txBody>
      </p:sp>
      <p:pic>
        <p:nvPicPr>
          <p:cNvPr id="11" name="Imagen 10" descr="Imagen que contiene Interfaz de usuario gráfica">
            <a:extLst>
              <a:ext uri="{FF2B5EF4-FFF2-40B4-BE49-F238E27FC236}">
                <a16:creationId xmlns:a16="http://schemas.microsoft.com/office/drawing/2014/main" id="{D7F12917-F510-69EC-F4AF-6FF39FB5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98362"/>
            <a:ext cx="54292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EC552-6E47-DA8E-3701-46564FC6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239D7-B824-ADD1-FFBB-550117B4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pt-BR" sz="3200"/>
              <a:t>Exemplo(s) de aplicação</a:t>
            </a:r>
            <a:endParaRPr lang="pt-BR" sz="3200" noProof="0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E8816-FA9F-1E1E-29C8-906289B5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s-BO" sz="1800" dirty="0"/>
              <a:t>Base de dados </a:t>
            </a:r>
            <a:r>
              <a:rPr lang="es-BO" sz="1800" dirty="0" err="1"/>
              <a:t>PhysioNet</a:t>
            </a:r>
            <a:r>
              <a:rPr lang="es-BO" sz="1800" dirty="0"/>
              <a:t> – </a:t>
            </a:r>
            <a:r>
              <a:rPr lang="es-BO" sz="1800" dirty="0" err="1"/>
              <a:t>Circor</a:t>
            </a:r>
            <a:r>
              <a:rPr lang="es-BO" sz="1800" dirty="0"/>
              <a:t>: 100 audios (5 segundos)</a:t>
            </a:r>
          </a:p>
          <a:p>
            <a:r>
              <a:rPr lang="es-BO" sz="1800" dirty="0" err="1"/>
              <a:t>Som</a:t>
            </a:r>
            <a:r>
              <a:rPr lang="es-BO" sz="1800" dirty="0"/>
              <a:t> Cardíaco Normal</a:t>
            </a:r>
          </a:p>
          <a:p>
            <a:r>
              <a:rPr lang="es-BO" sz="1800" dirty="0"/>
              <a:t>Filtro: 20 – 800 Hz</a:t>
            </a:r>
          </a:p>
          <a:p>
            <a:r>
              <a:rPr lang="es-BO" sz="1800" dirty="0"/>
              <a:t>5 - 10 épocas</a:t>
            </a:r>
          </a:p>
        </p:txBody>
      </p:sp>
      <p:pic>
        <p:nvPicPr>
          <p:cNvPr id="7" name="Imagen 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F125AD6-7821-7247-3337-C3FE7467A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2" y="2713921"/>
            <a:ext cx="5847712" cy="2880000"/>
          </a:xfrm>
          <a:prstGeom prst="rect">
            <a:avLst/>
          </a:prstGeom>
        </p:spPr>
      </p:pic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CCD1A83C-DF4C-6308-FF11-86BB8B683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14" y="2713921"/>
            <a:ext cx="5847714" cy="2880000"/>
          </a:xfrm>
          <a:prstGeom prst="rect">
            <a:avLst/>
          </a:prstGeom>
        </p:spPr>
      </p:pic>
      <p:pic>
        <p:nvPicPr>
          <p:cNvPr id="8" name="epoca5audio1_VEED">
            <a:hlinkClick r:id="" action="ppaction://media"/>
            <a:extLst>
              <a:ext uri="{FF2B5EF4-FFF2-40B4-BE49-F238E27FC236}">
                <a16:creationId xmlns:a16="http://schemas.microsoft.com/office/drawing/2014/main" id="{42C5DF18-DC9B-A7BF-8907-F14878733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72028" y="5853400"/>
            <a:ext cx="609600" cy="609600"/>
          </a:xfrm>
          <a:prstGeom prst="rect">
            <a:avLst/>
          </a:prstGeom>
        </p:spPr>
      </p:pic>
      <p:pic>
        <p:nvPicPr>
          <p:cNvPr id="9" name="Epoca10Audio">
            <a:hlinkClick r:id="" action="ppaction://media"/>
            <a:extLst>
              <a:ext uri="{FF2B5EF4-FFF2-40B4-BE49-F238E27FC236}">
                <a16:creationId xmlns:a16="http://schemas.microsoft.com/office/drawing/2014/main" id="{115F8984-CBA6-CEC1-10AD-EC9EC7DE83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0374" y="585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B6803-D898-9B91-8E0A-74FC0E30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AF24BA-EB9D-C83F-3395-9387CA15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pt-BR" sz="3200"/>
              <a:t>Exemplo(s) de aplicação</a:t>
            </a:r>
            <a:endParaRPr lang="pt-BR" sz="3200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7A38E8-665E-3314-D494-38D16F31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BO" sz="1800" b="1" dirty="0" err="1"/>
              <a:t>Geração</a:t>
            </a:r>
            <a:endParaRPr lang="es-BO" sz="1800" b="1" dirty="0"/>
          </a:p>
          <a:p>
            <a:r>
              <a:rPr lang="es-BO" sz="1800" dirty="0" err="1"/>
              <a:t>Sem</a:t>
            </a:r>
            <a:r>
              <a:rPr lang="es-BO" sz="1800" dirty="0"/>
              <a:t> épocas -&gt; 1 </a:t>
            </a:r>
            <a:r>
              <a:rPr lang="es-BO" sz="1800" dirty="0" err="1"/>
              <a:t>áudio</a:t>
            </a:r>
            <a:r>
              <a:rPr lang="es-BO" sz="1800" dirty="0"/>
              <a:t> (5 segundos)</a:t>
            </a:r>
          </a:p>
          <a:p>
            <a:r>
              <a:rPr lang="es-BO" sz="1800" dirty="0"/>
              <a:t>5 épocas -&gt;  1 </a:t>
            </a:r>
            <a:r>
              <a:rPr lang="es-BO" sz="1800" dirty="0" err="1"/>
              <a:t>aúdio</a:t>
            </a:r>
            <a:r>
              <a:rPr lang="es-BO" sz="1800" dirty="0"/>
              <a:t> (~</a:t>
            </a:r>
            <a:r>
              <a:rPr lang="pt-BR" sz="1800" dirty="0"/>
              <a:t>3</a:t>
            </a:r>
            <a:r>
              <a:rPr lang="es-BO" sz="1800" dirty="0"/>
              <a:t> segundos*2) – 1h07m</a:t>
            </a:r>
          </a:p>
          <a:p>
            <a:r>
              <a:rPr lang="es-BO" sz="1800" dirty="0"/>
              <a:t>10 épocas -&gt; 1 </a:t>
            </a:r>
            <a:r>
              <a:rPr lang="es-BO" sz="1800" dirty="0" err="1"/>
              <a:t>aúdio</a:t>
            </a:r>
            <a:r>
              <a:rPr lang="es-BO" sz="1800" dirty="0"/>
              <a:t> (~3 segundos*2) – 1h32m</a:t>
            </a:r>
          </a:p>
        </p:txBody>
      </p:sp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3426B98-B751-02F3-42DF-531E10977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21" y="2178000"/>
            <a:ext cx="945453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6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14E2A7-F045-A710-FB9C-0CB1244B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661328DC-F00A-DBC1-1DDA-04A5BB653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B8B274-C6E6-67C7-7E15-E3CBD47A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648433-AAB2-0B76-23D9-EBDE2455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4703816" cy="2121408"/>
          </a:xfrm>
        </p:spPr>
        <p:txBody>
          <a:bodyPr anchor="ctr">
            <a:normAutofit/>
          </a:bodyPr>
          <a:lstStyle/>
          <a:p>
            <a:r>
              <a:rPr lang="pt-BR" sz="4000" noProof="0" dirty="0"/>
              <a:t>Comparação com outros </a:t>
            </a:r>
            <a:r>
              <a:rPr lang="pt-BR" sz="4000" dirty="0"/>
              <a:t>modelos</a:t>
            </a:r>
            <a:endParaRPr lang="pt-BR" sz="4000" noProof="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6C48CD-81EF-7898-33C8-FFF9E01B4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18" y="342307"/>
            <a:ext cx="5881255" cy="2121407"/>
          </a:xfrm>
        </p:spPr>
        <p:txBody>
          <a:bodyPr anchor="ctr">
            <a:normAutofit/>
          </a:bodyPr>
          <a:lstStyle/>
          <a:p>
            <a:pPr algn="just"/>
            <a:r>
              <a:rPr lang="pt-BR" sz="1900" noProof="0" dirty="0"/>
              <a:t>A tabela mostra o WaveNet e seus sucessores, indicando como evoluíram em qualidade e velocidade. O WaveNet alcançou MOS 4,2, mas era lento; o </a:t>
            </a:r>
            <a:r>
              <a:rPr lang="pt-BR" sz="1900" noProof="0" dirty="0" err="1"/>
              <a:t>Parallel</a:t>
            </a:r>
            <a:r>
              <a:rPr lang="pt-BR" sz="1900" noProof="0" dirty="0"/>
              <a:t> WaveNet e o </a:t>
            </a:r>
            <a:r>
              <a:rPr lang="pt-BR" sz="1900" noProof="0" dirty="0" err="1"/>
              <a:t>WaveGlow</a:t>
            </a:r>
            <a:r>
              <a:rPr lang="pt-BR" sz="1900" noProof="0" dirty="0"/>
              <a:t> mantiveram qualidade similar com muito mais rapidez; já o </a:t>
            </a:r>
            <a:r>
              <a:rPr lang="pt-BR" sz="1900" noProof="0" dirty="0" err="1"/>
              <a:t>DiffWave</a:t>
            </a:r>
            <a:r>
              <a:rPr lang="pt-BR" sz="1900" noProof="0" dirty="0"/>
              <a:t> e o </a:t>
            </a:r>
            <a:r>
              <a:rPr lang="pt-BR" sz="1900" noProof="0" dirty="0" err="1"/>
              <a:t>HiFi</a:t>
            </a:r>
            <a:r>
              <a:rPr lang="pt-BR" sz="1900" noProof="0" dirty="0"/>
              <a:t>-GAN chegaram a uma qualidade próxima da voz humana em tempo real, tornando-se padrão nos TTS modernos.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EEFA301-A4A7-B5CA-3DB5-7F485BD4B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07073"/>
              </p:ext>
            </p:extLst>
          </p:nvPr>
        </p:nvGraphicFramePr>
        <p:xfrm>
          <a:off x="1035586" y="2610997"/>
          <a:ext cx="9771962" cy="4154320"/>
        </p:xfrm>
        <a:graphic>
          <a:graphicData uri="http://schemas.openxmlformats.org/drawingml/2006/table">
            <a:tbl>
              <a:tblPr/>
              <a:tblGrid>
                <a:gridCol w="1626722">
                  <a:extLst>
                    <a:ext uri="{9D8B030D-6E8A-4147-A177-3AD203B41FA5}">
                      <a16:colId xmlns:a16="http://schemas.microsoft.com/office/drawing/2014/main" val="259834892"/>
                    </a:ext>
                  </a:extLst>
                </a:gridCol>
                <a:gridCol w="1629048">
                  <a:extLst>
                    <a:ext uri="{9D8B030D-6E8A-4147-A177-3AD203B41FA5}">
                      <a16:colId xmlns:a16="http://schemas.microsoft.com/office/drawing/2014/main" val="1405335324"/>
                    </a:ext>
                  </a:extLst>
                </a:gridCol>
                <a:gridCol w="1629048">
                  <a:extLst>
                    <a:ext uri="{9D8B030D-6E8A-4147-A177-3AD203B41FA5}">
                      <a16:colId xmlns:a16="http://schemas.microsoft.com/office/drawing/2014/main" val="327636285"/>
                    </a:ext>
                  </a:extLst>
                </a:gridCol>
                <a:gridCol w="1629048">
                  <a:extLst>
                    <a:ext uri="{9D8B030D-6E8A-4147-A177-3AD203B41FA5}">
                      <a16:colId xmlns:a16="http://schemas.microsoft.com/office/drawing/2014/main" val="2561282196"/>
                    </a:ext>
                  </a:extLst>
                </a:gridCol>
                <a:gridCol w="1629048">
                  <a:extLst>
                    <a:ext uri="{9D8B030D-6E8A-4147-A177-3AD203B41FA5}">
                      <a16:colId xmlns:a16="http://schemas.microsoft.com/office/drawing/2014/main" val="415670511"/>
                    </a:ext>
                  </a:extLst>
                </a:gridCol>
                <a:gridCol w="1629048">
                  <a:extLst>
                    <a:ext uri="{9D8B030D-6E8A-4147-A177-3AD203B41FA5}">
                      <a16:colId xmlns:a16="http://schemas.microsoft.com/office/drawing/2014/main" val="3007035701"/>
                    </a:ext>
                  </a:extLst>
                </a:gridCol>
              </a:tblGrid>
              <a:tr h="4455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/>
                        <a:t>Modelo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/>
                        <a:t>Ano</a:t>
                      </a:r>
                      <a:endParaRPr lang="es-BO" sz="16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 err="1"/>
                        <a:t>Abordagem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/>
                        <a:t>Qualidade (MOS)</a:t>
                      </a:r>
                      <a:endParaRPr lang="es-BO" sz="16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 err="1"/>
                        <a:t>Velocidade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/>
                        <a:t>Usos típicos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20382"/>
                  </a:ext>
                </a:extLst>
              </a:tr>
              <a:tr h="827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 err="1"/>
                        <a:t>WaveNet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2016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Convolucional (causal/dilatada)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4.2 (</a:t>
                      </a:r>
                      <a:r>
                        <a:rPr lang="es-BO" sz="1600" dirty="0" err="1"/>
                        <a:t>inglês</a:t>
                      </a:r>
                      <a:r>
                        <a:rPr lang="es-BO" sz="1600" dirty="0"/>
                        <a:t>, </a:t>
                      </a:r>
                      <a:r>
                        <a:rPr lang="es-BO" sz="1600" dirty="0" err="1"/>
                        <a:t>mandarim</a:t>
                      </a:r>
                      <a:r>
                        <a:rPr lang="es-BO" sz="1600" dirty="0"/>
                        <a:t>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/>
                        <a:t>Muito lento (amostra por amostra)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 err="1"/>
                        <a:t>Geração</a:t>
                      </a:r>
                      <a:r>
                        <a:rPr lang="es-BO" sz="1600" dirty="0"/>
                        <a:t> incondicional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079436"/>
                  </a:ext>
                </a:extLst>
              </a:tr>
              <a:tr h="4455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/>
                        <a:t>Parallel WaveNet</a:t>
                      </a:r>
                      <a:endParaRPr lang="es-BO" sz="16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/>
                        <a:t>2017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 err="1"/>
                        <a:t>Distilação</a:t>
                      </a:r>
                      <a:r>
                        <a:rPr lang="es-BO" sz="1600" dirty="0"/>
                        <a:t> do </a:t>
                      </a:r>
                      <a:r>
                        <a:rPr lang="es-BO" sz="1600" dirty="0" err="1"/>
                        <a:t>WaveNet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4.41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1000× </a:t>
                      </a:r>
                      <a:r>
                        <a:rPr lang="es-BO" sz="1600" dirty="0" err="1"/>
                        <a:t>mais</a:t>
                      </a:r>
                      <a:r>
                        <a:rPr lang="es-BO" sz="1600" dirty="0"/>
                        <a:t> rápido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Google </a:t>
                      </a:r>
                      <a:r>
                        <a:rPr lang="es-BO" sz="1600" dirty="0" err="1"/>
                        <a:t>Assistant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64398"/>
                  </a:ext>
                </a:extLst>
              </a:tr>
              <a:tr h="636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/>
                        <a:t>WaveGlow</a:t>
                      </a:r>
                      <a:endParaRPr lang="es-BO" sz="16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/>
                        <a:t>2018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 err="1"/>
                        <a:t>Normalizing</a:t>
                      </a:r>
                      <a:r>
                        <a:rPr lang="es-BO" sz="1600" dirty="0"/>
                        <a:t> Flow + </a:t>
                      </a:r>
                      <a:r>
                        <a:rPr lang="es-BO" sz="1600" dirty="0" err="1"/>
                        <a:t>WaveNet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≈ </a:t>
                      </a:r>
                      <a:r>
                        <a:rPr lang="es-BO" sz="1600" dirty="0" err="1"/>
                        <a:t>WaveNet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/>
                        <a:t>Inferência paralela, rápida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Text-</a:t>
                      </a:r>
                      <a:r>
                        <a:rPr lang="es-BO" sz="1600" dirty="0" err="1"/>
                        <a:t>To</a:t>
                      </a:r>
                      <a:r>
                        <a:rPr lang="es-BO" sz="1600" dirty="0"/>
                        <a:t>-</a:t>
                      </a:r>
                      <a:r>
                        <a:rPr lang="es-BO" sz="1600" dirty="0" err="1"/>
                        <a:t>Seepch</a:t>
                      </a:r>
                      <a:r>
                        <a:rPr lang="es-BO" sz="1600" dirty="0"/>
                        <a:t> </a:t>
                      </a:r>
                      <a:r>
                        <a:rPr lang="pt-BR" sz="1600" dirty="0"/>
                        <a:t>(TTS)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707712"/>
                  </a:ext>
                </a:extLst>
              </a:tr>
              <a:tr h="6365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/>
                        <a:t>DiffWave</a:t>
                      </a:r>
                      <a:endParaRPr lang="es-BO" sz="16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/>
                        <a:t>2020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Modelo de </a:t>
                      </a:r>
                      <a:r>
                        <a:rPr lang="es-BO" sz="1600" dirty="0" err="1"/>
                        <a:t>difusão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4.44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/>
                        <a:t>Rápido ainda iterativo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/>
                        <a:t>TTS de alta fidelidade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7863"/>
                  </a:ext>
                </a:extLst>
              </a:tr>
              <a:tr h="827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b="1" dirty="0" err="1"/>
                        <a:t>HiFi</a:t>
                      </a:r>
                      <a:r>
                        <a:rPr lang="es-BO" sz="1600" b="1" dirty="0"/>
                        <a:t>-GAN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2020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GAN </a:t>
                      </a:r>
                      <a:r>
                        <a:rPr lang="es-BO" sz="1600" dirty="0" err="1"/>
                        <a:t>vocoder</a:t>
                      </a:r>
                      <a:endParaRPr lang="es-BO" sz="16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BO" sz="1600" dirty="0"/>
                        <a:t>Próximo voz humana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/>
                        <a:t>Tempo real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/>
                        <a:t>TTS em dispositivos, sistemas comerciais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76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10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Perguntas?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BO" sz="2400" dirty="0"/>
              <a:t>[1] A. van den </a:t>
            </a:r>
            <a:r>
              <a:rPr lang="es-BO" sz="2400" dirty="0" err="1"/>
              <a:t>Oord</a:t>
            </a:r>
            <a:r>
              <a:rPr lang="es-BO" sz="2400" dirty="0"/>
              <a:t>, S. </a:t>
            </a:r>
            <a:r>
              <a:rPr lang="es-BO" sz="2400" dirty="0" err="1"/>
              <a:t>Dieleman</a:t>
            </a:r>
            <a:r>
              <a:rPr lang="es-BO" sz="2400" dirty="0"/>
              <a:t>, H. Zen, K. Simonyan, O. </a:t>
            </a:r>
            <a:r>
              <a:rPr lang="es-BO" sz="2400" dirty="0" err="1"/>
              <a:t>Vinyals</a:t>
            </a:r>
            <a:r>
              <a:rPr lang="es-BO" sz="2400" dirty="0"/>
              <a:t>, A. Graves, N. </a:t>
            </a:r>
            <a:r>
              <a:rPr lang="es-BO" sz="2400" dirty="0" err="1"/>
              <a:t>Kalchbrenner</a:t>
            </a:r>
            <a:r>
              <a:rPr lang="es-BO" sz="2400" dirty="0"/>
              <a:t>, A. Senior, and K. </a:t>
            </a:r>
            <a:r>
              <a:rPr lang="es-BO" sz="2400" dirty="0" err="1"/>
              <a:t>Kavukcuoglu</a:t>
            </a:r>
            <a:r>
              <a:rPr lang="es-BO" sz="2400" dirty="0"/>
              <a:t>, “</a:t>
            </a:r>
            <a:r>
              <a:rPr lang="es-BO" sz="2400" dirty="0" err="1"/>
              <a:t>WaveNet</a:t>
            </a:r>
            <a:r>
              <a:rPr lang="es-BO" sz="2400" dirty="0"/>
              <a:t>: A generative </a:t>
            </a:r>
            <a:r>
              <a:rPr lang="es-BO" sz="2400" dirty="0" err="1"/>
              <a:t>model</a:t>
            </a:r>
            <a:r>
              <a:rPr lang="es-BO" sz="2400" dirty="0"/>
              <a:t> </a:t>
            </a:r>
            <a:r>
              <a:rPr lang="es-BO" sz="2400" dirty="0" err="1"/>
              <a:t>for</a:t>
            </a:r>
            <a:r>
              <a:rPr lang="es-BO" sz="2400" dirty="0"/>
              <a:t> raw audio,” </a:t>
            </a:r>
            <a:r>
              <a:rPr lang="es-BO" sz="2400" i="1" dirty="0">
                <a:hlinkClick r:id="rId2"/>
              </a:rPr>
              <a:t>https://arxiv.org/abs/1609.03499</a:t>
            </a:r>
            <a:r>
              <a:rPr lang="es-BO" sz="2400" dirty="0"/>
              <a:t>, 2016.</a:t>
            </a:r>
          </a:p>
          <a:p>
            <a:pPr algn="just"/>
            <a:r>
              <a:rPr lang="es-BO" sz="2400" dirty="0"/>
              <a:t>[2] A. van den </a:t>
            </a:r>
            <a:r>
              <a:rPr lang="es-BO" sz="2400" dirty="0" err="1"/>
              <a:t>Oord</a:t>
            </a:r>
            <a:r>
              <a:rPr lang="es-BO" sz="2400" dirty="0"/>
              <a:t>, Y. Li, I. </a:t>
            </a:r>
            <a:r>
              <a:rPr lang="es-BO" sz="2400" dirty="0" err="1"/>
              <a:t>Babuschkin</a:t>
            </a:r>
            <a:r>
              <a:rPr lang="es-BO" sz="2400" dirty="0"/>
              <a:t>, et al., “</a:t>
            </a:r>
            <a:r>
              <a:rPr lang="es-BO" sz="2400" dirty="0" err="1"/>
              <a:t>Parallel</a:t>
            </a:r>
            <a:r>
              <a:rPr lang="es-BO" sz="2400" dirty="0"/>
              <a:t> </a:t>
            </a:r>
            <a:r>
              <a:rPr lang="es-BO" sz="2400" dirty="0" err="1"/>
              <a:t>WaveNet</a:t>
            </a:r>
            <a:r>
              <a:rPr lang="es-BO" sz="2400" dirty="0"/>
              <a:t>: </a:t>
            </a:r>
            <a:r>
              <a:rPr lang="es-BO" sz="2400" dirty="0" err="1"/>
              <a:t>Fast</a:t>
            </a:r>
            <a:r>
              <a:rPr lang="es-BO" sz="2400" dirty="0"/>
              <a:t> </a:t>
            </a:r>
            <a:r>
              <a:rPr lang="es-BO" sz="2400" dirty="0" err="1"/>
              <a:t>high-fidelity</a:t>
            </a:r>
            <a:r>
              <a:rPr lang="es-BO" sz="2400" dirty="0"/>
              <a:t> </a:t>
            </a:r>
            <a:r>
              <a:rPr lang="es-BO" sz="2400" dirty="0" err="1"/>
              <a:t>speech</a:t>
            </a:r>
            <a:r>
              <a:rPr lang="es-BO" sz="2400" dirty="0"/>
              <a:t> </a:t>
            </a:r>
            <a:r>
              <a:rPr lang="es-BO" sz="2400" dirty="0" err="1"/>
              <a:t>synthesis</a:t>
            </a:r>
            <a:r>
              <a:rPr lang="es-BO" sz="2400" dirty="0"/>
              <a:t>,” in </a:t>
            </a:r>
            <a:r>
              <a:rPr lang="es-BO" sz="2400" i="1" dirty="0" err="1"/>
              <a:t>Proc</a:t>
            </a:r>
            <a:r>
              <a:rPr lang="es-BO" sz="2400" i="1" dirty="0"/>
              <a:t>. </a:t>
            </a:r>
            <a:r>
              <a:rPr lang="es-BO" sz="2400" i="1" dirty="0" err="1"/>
              <a:t>Int</a:t>
            </a:r>
            <a:r>
              <a:rPr lang="es-BO" sz="2400" i="1" dirty="0"/>
              <a:t>. Conf. </a:t>
            </a:r>
            <a:r>
              <a:rPr lang="es-BO" sz="2400" i="1" dirty="0" err="1"/>
              <a:t>on</a:t>
            </a:r>
            <a:r>
              <a:rPr lang="es-BO" sz="2400" i="1" dirty="0"/>
              <a:t> Machine </a:t>
            </a:r>
            <a:r>
              <a:rPr lang="es-BO" sz="2400" i="1" dirty="0" err="1"/>
              <a:t>Learning</a:t>
            </a:r>
            <a:r>
              <a:rPr lang="es-BO" sz="2400" i="1" dirty="0"/>
              <a:t> (ICML)</a:t>
            </a:r>
            <a:r>
              <a:rPr lang="es-BO" sz="2400" dirty="0"/>
              <a:t>, 2018, pp. 3918–3926. </a:t>
            </a:r>
            <a:r>
              <a:rPr lang="es-BO" sz="2400" dirty="0">
                <a:hlinkClick r:id="rId3"/>
              </a:rPr>
              <a:t>http://proceedings.mlr.press/v80/oord18a.html</a:t>
            </a:r>
            <a:r>
              <a:rPr lang="es-BO" sz="2400" dirty="0"/>
              <a:t> </a:t>
            </a:r>
          </a:p>
          <a:p>
            <a:pPr algn="just"/>
            <a:r>
              <a:rPr lang="es-BO" sz="2400" dirty="0"/>
              <a:t>[3] R. </a:t>
            </a:r>
            <a:r>
              <a:rPr lang="es-BO" sz="2400" dirty="0" err="1"/>
              <a:t>Prenger</a:t>
            </a:r>
            <a:r>
              <a:rPr lang="es-BO" sz="2400" dirty="0"/>
              <a:t>, R. Valle, and B. Catanzaro, “</a:t>
            </a:r>
            <a:r>
              <a:rPr lang="es-BO" sz="2400" dirty="0" err="1"/>
              <a:t>WaveGlow</a:t>
            </a:r>
            <a:r>
              <a:rPr lang="es-BO" sz="2400" dirty="0"/>
              <a:t>: A </a:t>
            </a:r>
            <a:r>
              <a:rPr lang="es-BO" sz="2400" dirty="0" err="1"/>
              <a:t>flow-based</a:t>
            </a:r>
            <a:r>
              <a:rPr lang="es-BO" sz="2400" dirty="0"/>
              <a:t> generative </a:t>
            </a:r>
            <a:r>
              <a:rPr lang="es-BO" sz="2400" dirty="0" err="1"/>
              <a:t>network</a:t>
            </a:r>
            <a:r>
              <a:rPr lang="es-BO" sz="2400" dirty="0"/>
              <a:t> </a:t>
            </a:r>
            <a:r>
              <a:rPr lang="es-BO" sz="2400" dirty="0" err="1"/>
              <a:t>for</a:t>
            </a:r>
            <a:r>
              <a:rPr lang="es-BO" sz="2400" dirty="0"/>
              <a:t> </a:t>
            </a:r>
            <a:r>
              <a:rPr lang="es-BO" sz="2400" dirty="0" err="1"/>
              <a:t>speech</a:t>
            </a:r>
            <a:r>
              <a:rPr lang="es-BO" sz="2400" dirty="0"/>
              <a:t> </a:t>
            </a:r>
            <a:r>
              <a:rPr lang="es-BO" sz="2400" dirty="0" err="1"/>
              <a:t>synthesis</a:t>
            </a:r>
            <a:r>
              <a:rPr lang="es-BO" sz="2400" dirty="0"/>
              <a:t>,” in </a:t>
            </a:r>
            <a:r>
              <a:rPr lang="es-BO" sz="2400" i="1" dirty="0" err="1"/>
              <a:t>Proc</a:t>
            </a:r>
            <a:r>
              <a:rPr lang="es-BO" sz="2400" i="1" dirty="0"/>
              <a:t>. IEEE </a:t>
            </a:r>
            <a:r>
              <a:rPr lang="es-BO" sz="2400" i="1" dirty="0" err="1"/>
              <a:t>Int</a:t>
            </a:r>
            <a:r>
              <a:rPr lang="es-BO" sz="2400" i="1" dirty="0"/>
              <a:t>. Conf. </a:t>
            </a:r>
            <a:r>
              <a:rPr lang="es-BO" sz="2400" i="1" dirty="0" err="1"/>
              <a:t>on</a:t>
            </a:r>
            <a:r>
              <a:rPr lang="es-BO" sz="2400" i="1" dirty="0"/>
              <a:t> </a:t>
            </a:r>
            <a:r>
              <a:rPr lang="es-BO" sz="2400" i="1" dirty="0" err="1"/>
              <a:t>Acoustics</a:t>
            </a:r>
            <a:r>
              <a:rPr lang="es-BO" sz="2400" i="1" dirty="0"/>
              <a:t>, </a:t>
            </a:r>
            <a:r>
              <a:rPr lang="es-BO" sz="2400" i="1" dirty="0" err="1"/>
              <a:t>Speech</a:t>
            </a:r>
            <a:r>
              <a:rPr lang="es-BO" sz="2400" i="1" dirty="0"/>
              <a:t> and </a:t>
            </a:r>
            <a:r>
              <a:rPr lang="es-BO" sz="2400" i="1" dirty="0" err="1"/>
              <a:t>Signal</a:t>
            </a:r>
            <a:r>
              <a:rPr lang="es-BO" sz="2400" i="1" dirty="0"/>
              <a:t> Processing (ICASSP)</a:t>
            </a:r>
            <a:r>
              <a:rPr lang="es-BO" sz="2400" dirty="0"/>
              <a:t>, 2019, pp. 3617–3621. </a:t>
            </a:r>
            <a:r>
              <a:rPr lang="es-BO" sz="2400" dirty="0">
                <a:hlinkClick r:id="rId4"/>
              </a:rPr>
              <a:t>https://arxiv.org/abs/1811.00002</a:t>
            </a:r>
            <a:r>
              <a:rPr lang="es-BO" sz="2400" dirty="0"/>
              <a:t> </a:t>
            </a:r>
          </a:p>
          <a:p>
            <a:pPr algn="just"/>
            <a:r>
              <a:rPr lang="es-BO" sz="2400" dirty="0"/>
              <a:t>[4] Z. Kong, W. Ping, J. Huang, K. Zhao, and B. Catanzaro, “</a:t>
            </a:r>
            <a:r>
              <a:rPr lang="es-BO" sz="2400" dirty="0" err="1"/>
              <a:t>DiffWave</a:t>
            </a:r>
            <a:r>
              <a:rPr lang="es-BO" sz="2400" dirty="0"/>
              <a:t>: A </a:t>
            </a:r>
            <a:r>
              <a:rPr lang="es-BO" sz="2400" dirty="0" err="1"/>
              <a:t>versatile</a:t>
            </a:r>
            <a:r>
              <a:rPr lang="es-BO" sz="2400" dirty="0"/>
              <a:t> </a:t>
            </a:r>
            <a:r>
              <a:rPr lang="es-BO" sz="2400" dirty="0" err="1"/>
              <a:t>diffusion</a:t>
            </a:r>
            <a:r>
              <a:rPr lang="es-BO" sz="2400" dirty="0"/>
              <a:t> </a:t>
            </a:r>
            <a:r>
              <a:rPr lang="es-BO" sz="2400" dirty="0" err="1"/>
              <a:t>model</a:t>
            </a:r>
            <a:r>
              <a:rPr lang="es-BO" sz="2400" dirty="0"/>
              <a:t> </a:t>
            </a:r>
            <a:r>
              <a:rPr lang="es-BO" sz="2400" dirty="0" err="1"/>
              <a:t>for</a:t>
            </a:r>
            <a:r>
              <a:rPr lang="es-BO" sz="2400" dirty="0"/>
              <a:t> audio </a:t>
            </a:r>
            <a:r>
              <a:rPr lang="es-BO" sz="2400" dirty="0" err="1"/>
              <a:t>synthesis</a:t>
            </a:r>
            <a:r>
              <a:rPr lang="es-BO" sz="2400" dirty="0"/>
              <a:t>,” </a:t>
            </a:r>
            <a:r>
              <a:rPr lang="es-BO" sz="2400" i="1" dirty="0" err="1"/>
              <a:t>arXiv</a:t>
            </a:r>
            <a:r>
              <a:rPr lang="es-BO" sz="2400" i="1" dirty="0"/>
              <a:t> </a:t>
            </a:r>
            <a:r>
              <a:rPr lang="es-BO" sz="2400" i="1" dirty="0" err="1"/>
              <a:t>preprint</a:t>
            </a:r>
            <a:r>
              <a:rPr lang="es-BO" sz="2400" i="1" dirty="0"/>
              <a:t> arXiv:2009.09761</a:t>
            </a:r>
            <a:r>
              <a:rPr lang="es-BO" sz="2400" dirty="0"/>
              <a:t>, 2020. </a:t>
            </a:r>
            <a:r>
              <a:rPr lang="es-BO" sz="2400" dirty="0">
                <a:hlinkClick r:id="rId5"/>
              </a:rPr>
              <a:t>https://arxiv.org/abs/2009.09761</a:t>
            </a:r>
            <a:r>
              <a:rPr lang="es-BO" sz="2400" dirty="0"/>
              <a:t> </a:t>
            </a:r>
          </a:p>
          <a:p>
            <a:pPr algn="just"/>
            <a:r>
              <a:rPr lang="es-BO" sz="2400" dirty="0"/>
              <a:t>[5] J. Kong, J. Kim, and J. </a:t>
            </a:r>
            <a:r>
              <a:rPr lang="es-BO" sz="2400" dirty="0" err="1"/>
              <a:t>Bae</a:t>
            </a:r>
            <a:r>
              <a:rPr lang="es-BO" sz="2400" dirty="0"/>
              <a:t>, “</a:t>
            </a:r>
            <a:r>
              <a:rPr lang="es-BO" sz="2400" dirty="0" err="1"/>
              <a:t>HiFi</a:t>
            </a:r>
            <a:r>
              <a:rPr lang="es-BO" sz="2400" dirty="0"/>
              <a:t>-GAN: Generative adversarial </a:t>
            </a:r>
            <a:r>
              <a:rPr lang="es-BO" sz="2400" dirty="0" err="1"/>
              <a:t>networks</a:t>
            </a:r>
            <a:r>
              <a:rPr lang="es-BO" sz="2400" dirty="0"/>
              <a:t> </a:t>
            </a:r>
            <a:r>
              <a:rPr lang="es-BO" sz="2400" dirty="0" err="1"/>
              <a:t>for</a:t>
            </a:r>
            <a:r>
              <a:rPr lang="es-BO" sz="2400" dirty="0"/>
              <a:t> </a:t>
            </a:r>
            <a:r>
              <a:rPr lang="es-BO" sz="2400" dirty="0" err="1"/>
              <a:t>efficient</a:t>
            </a:r>
            <a:r>
              <a:rPr lang="es-BO" sz="2400" dirty="0"/>
              <a:t> and </a:t>
            </a:r>
            <a:r>
              <a:rPr lang="es-BO" sz="2400" dirty="0" err="1"/>
              <a:t>high</a:t>
            </a:r>
            <a:r>
              <a:rPr lang="es-BO" sz="2400" dirty="0"/>
              <a:t> </a:t>
            </a:r>
            <a:r>
              <a:rPr lang="es-BO" sz="2400" dirty="0" err="1"/>
              <a:t>fidelity</a:t>
            </a:r>
            <a:r>
              <a:rPr lang="es-BO" sz="2400" dirty="0"/>
              <a:t> </a:t>
            </a:r>
            <a:r>
              <a:rPr lang="es-BO" sz="2400" dirty="0" err="1"/>
              <a:t>speech</a:t>
            </a:r>
            <a:r>
              <a:rPr lang="es-BO" sz="2400" dirty="0"/>
              <a:t> </a:t>
            </a:r>
            <a:r>
              <a:rPr lang="es-BO" sz="2400" dirty="0" err="1"/>
              <a:t>synthesis</a:t>
            </a:r>
            <a:r>
              <a:rPr lang="es-BO" sz="2400" dirty="0"/>
              <a:t>,” in </a:t>
            </a:r>
            <a:r>
              <a:rPr lang="es-BO" sz="2400" i="1" dirty="0" err="1"/>
              <a:t>Proc</a:t>
            </a:r>
            <a:r>
              <a:rPr lang="es-BO" sz="2400" i="1" dirty="0"/>
              <a:t>. </a:t>
            </a:r>
            <a:r>
              <a:rPr lang="es-BO" sz="2400" i="1" dirty="0" err="1"/>
              <a:t>Advances</a:t>
            </a:r>
            <a:r>
              <a:rPr lang="es-BO" sz="2400" i="1" dirty="0"/>
              <a:t> in Neural </a:t>
            </a:r>
            <a:r>
              <a:rPr lang="es-BO" sz="2400" i="1" dirty="0" err="1"/>
              <a:t>Information</a:t>
            </a:r>
            <a:r>
              <a:rPr lang="es-BO" sz="2400" i="1" dirty="0"/>
              <a:t> Processing </a:t>
            </a:r>
            <a:r>
              <a:rPr lang="es-BO" sz="2400" i="1" dirty="0" err="1"/>
              <a:t>Systems</a:t>
            </a:r>
            <a:r>
              <a:rPr lang="es-BO" sz="2400" i="1" dirty="0"/>
              <a:t> (</a:t>
            </a:r>
            <a:r>
              <a:rPr lang="es-BO" sz="2400" i="1" dirty="0" err="1"/>
              <a:t>NeurIPS</a:t>
            </a:r>
            <a:r>
              <a:rPr lang="es-BO" sz="2400" i="1" dirty="0"/>
              <a:t>)</a:t>
            </a:r>
            <a:r>
              <a:rPr lang="es-BO" sz="2400" dirty="0"/>
              <a:t>, vol. 33, 2020, pp. 17022–17033. </a:t>
            </a:r>
            <a:r>
              <a:rPr lang="es-BO" sz="2400" dirty="0">
                <a:hlinkClick r:id="rId6"/>
              </a:rPr>
              <a:t>https://arxiv.org/abs/2010.05646</a:t>
            </a:r>
            <a:r>
              <a:rPr lang="es-BO" sz="2400" dirty="0"/>
              <a:t> 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Obrigado!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1DC7-31A8-C9CD-2E32-3D805E33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CA86-5D0B-D370-0164-6918AB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CD91FD-B96C-23EB-1BB7-C751CC2F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Github: </a:t>
            </a:r>
            <a:r>
              <a:rPr lang="pt-BR" noProof="0" dirty="0">
                <a:hlinkClick r:id="rId2"/>
              </a:rPr>
              <a:t>https://github.com/aadlrei/TP___558-Topicos-Avancados-em-Aprendizado-de-Maquina.git</a:t>
            </a:r>
            <a:r>
              <a:rPr lang="pt-BR" noProof="0" dirty="0"/>
              <a:t>  </a:t>
            </a:r>
          </a:p>
          <a:p>
            <a:r>
              <a:rPr lang="pt-BR" noProof="0" dirty="0"/>
              <a:t>Quiz: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https://forms.gle/LzTQVmbFg8976VQi8</a:t>
            </a:r>
            <a:r>
              <a:rPr lang="pt-BR" dirty="0"/>
              <a:t> 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948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7086-5A2D-E753-1A46-F191F944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CADFC-B099-3F75-6AC2-3A5A1E02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FE73679-CAA2-8B5A-3DC0-EA350580A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488883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400" b="1" noProof="0" dirty="0"/>
                  <a:t>Modelagem autorregressiva</a:t>
                </a:r>
                <a:r>
                  <a:rPr lang="pt-BR" sz="2400" noProof="0" dirty="0"/>
                  <a:t>, </a:t>
                </a:r>
                <a:r>
                  <a:rPr lang="es-BO" sz="2400" dirty="0"/>
                  <a:t>cada </a:t>
                </a:r>
                <a:r>
                  <a:rPr lang="es-BO" sz="2400" dirty="0" err="1"/>
                  <a:t>amostra</a:t>
                </a:r>
                <a:r>
                  <a:rPr lang="es-BO" sz="2400" dirty="0"/>
                  <a:t> de </a:t>
                </a:r>
                <a:r>
                  <a:rPr lang="es-BO" sz="2400" dirty="0" err="1"/>
                  <a:t>áudio</a:t>
                </a:r>
                <a:r>
                  <a:rPr lang="es-BO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/>
                        </m:ctrlPr>
                      </m:sSubPr>
                      <m:e>
                        <m:r>
                          <a:rPr lang="ar-AE" sz="2400" i="1"/>
                          <m:t>𝑥</m:t>
                        </m:r>
                      </m:e>
                      <m:sub>
                        <m:r>
                          <a:rPr lang="ar-AE" sz="2400" i="1"/>
                          <m:t>𝑡</m:t>
                        </m:r>
                      </m:sub>
                    </m:sSub>
                  </m:oMath>
                </a14:m>
                <a:r>
                  <a:rPr lang="es-BO" sz="2400" dirty="0"/>
                  <a:t>é prevista considerando todas as </a:t>
                </a:r>
                <a:r>
                  <a:rPr lang="es-BO" sz="2400" dirty="0" err="1"/>
                  <a:t>amostras</a:t>
                </a:r>
                <a:r>
                  <a:rPr lang="es-BO" sz="2400" dirty="0"/>
                  <a:t> anteriores.</a:t>
                </a:r>
              </a:p>
              <a:p>
                <a:pPr algn="just"/>
                <a:r>
                  <a:rPr lang="es-BO" sz="2400" dirty="0" err="1"/>
                  <a:t>Isso</a:t>
                </a:r>
                <a:r>
                  <a:rPr lang="es-BO" sz="2400" dirty="0"/>
                  <a:t> significa que o </a:t>
                </a:r>
                <a:r>
                  <a:rPr lang="es-BO" sz="2400" dirty="0" err="1"/>
                  <a:t>sinal</a:t>
                </a:r>
                <a:r>
                  <a:rPr lang="es-BO" sz="2400" dirty="0"/>
                  <a:t> completo pode ser descrito como </a:t>
                </a:r>
                <a:r>
                  <a:rPr lang="es-BO" sz="2400" dirty="0" err="1"/>
                  <a:t>uma</a:t>
                </a:r>
                <a:r>
                  <a:rPr lang="es-BO" sz="2400" dirty="0"/>
                  <a:t> </a:t>
                </a:r>
                <a:r>
                  <a:rPr lang="es-BO" sz="2400" dirty="0" err="1"/>
                  <a:t>probabilidade</a:t>
                </a:r>
                <a:r>
                  <a:rPr lang="es-BO" sz="2400" dirty="0"/>
                  <a:t> conjunta, </a:t>
                </a:r>
                <a:r>
                  <a:rPr lang="es-BO" sz="2400" dirty="0" err="1"/>
                  <a:t>fatorada</a:t>
                </a:r>
                <a:r>
                  <a:rPr lang="es-BO" sz="2400" dirty="0"/>
                  <a:t> em </a:t>
                </a:r>
                <a:r>
                  <a:rPr lang="es-BO" sz="2400" dirty="0" err="1"/>
                  <a:t>uma</a:t>
                </a:r>
                <a:r>
                  <a:rPr lang="es-BO" sz="2400" dirty="0"/>
                  <a:t> </a:t>
                </a:r>
                <a:r>
                  <a:rPr lang="es-BO" sz="2400" dirty="0" err="1"/>
                  <a:t>sequência</a:t>
                </a:r>
                <a:r>
                  <a:rPr lang="es-BO" sz="2400" dirty="0"/>
                  <a:t> de probabilidades </a:t>
                </a:r>
                <a:r>
                  <a:rPr lang="es-BO" sz="2400" dirty="0" err="1"/>
                  <a:t>condicionais</a:t>
                </a:r>
                <a:r>
                  <a:rPr lang="es-BO" sz="2400" dirty="0"/>
                  <a:t>:</a:t>
                </a:r>
              </a:p>
              <a:p>
                <a:pPr algn="just"/>
                <a:endParaRPr lang="pt-BR" sz="2400" noProof="0" dirty="0"/>
              </a:p>
              <a:p>
                <a:pPr algn="just"/>
                <a:endParaRPr lang="pt-BR" sz="2400" dirty="0"/>
              </a:p>
              <a:p>
                <a:pPr marL="0" indent="0" algn="just">
                  <a:buNone/>
                </a:pPr>
                <a:endParaRPr lang="pt-BR" sz="2400" noProof="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FE73679-CAA2-8B5A-3DC0-EA350580A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888832" cy="4351338"/>
              </a:xfrm>
              <a:prstGeom prst="rect">
                <a:avLst/>
              </a:prstGeom>
              <a:blipFill>
                <a:blip r:embed="rId3"/>
                <a:stretch>
                  <a:fillRect l="-1748" t="-1961" r="-19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9C4D4BC5-E67A-1A41-AB3B-BF8EA6F8D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1" y="2500164"/>
            <a:ext cx="424000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1A8F-4ABD-4F88-7911-E81C6072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8267-ECAE-91A0-69E3-8B9CA520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DE3CB8-0859-6B7D-9195-A021ECE857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289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b="1" noProof="0" dirty="0"/>
              <a:t>Convoluções causais</a:t>
            </a:r>
            <a:r>
              <a:rPr lang="pt-BR" sz="2400" noProof="0" dirty="0"/>
              <a:t>: garantem que o modelo respeite a ordem temporal: cada saída só pode depender das amostras atuais e passadas, nunca do futuro.</a:t>
            </a:r>
          </a:p>
          <a:p>
            <a:pPr algn="just"/>
            <a:r>
              <a:rPr lang="pt-BR" sz="2400" noProof="0" dirty="0"/>
              <a:t>Isso é essencial em tarefas de geração de áudio, pois o modelo precisa prever o próximo ponto da </a:t>
            </a:r>
            <a:r>
              <a:rPr lang="pt-BR" sz="2400" noProof="0" dirty="0" err="1"/>
              <a:t>waveform</a:t>
            </a:r>
            <a:r>
              <a:rPr lang="pt-BR" sz="2400" noProof="0" dirty="0"/>
              <a:t> de forma sequencial.</a:t>
            </a:r>
          </a:p>
        </p:txBody>
      </p:sp>
      <p:pic>
        <p:nvPicPr>
          <p:cNvPr id="13" name="Imagen 12" descr="Imagen que contiene cadena, estructuras metálicas, balancearse">
            <a:extLst>
              <a:ext uri="{FF2B5EF4-FFF2-40B4-BE49-F238E27FC236}">
                <a16:creationId xmlns:a16="http://schemas.microsoft.com/office/drawing/2014/main" id="{0D4CB5B1-A21B-2602-A72F-7D43FCFE7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52" y="2374624"/>
            <a:ext cx="6796048" cy="27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2A50-6554-C870-953A-A6CBBAE0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87BDE-CA56-0215-52D4-1B6D375A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EF0FDD-A088-06F3-8C00-23B6B40006DA}"/>
              </a:ext>
            </a:extLst>
          </p:cNvPr>
          <p:cNvSpPr txBox="1">
            <a:spLocks/>
          </p:cNvSpPr>
          <p:nvPr/>
        </p:nvSpPr>
        <p:spPr>
          <a:xfrm>
            <a:off x="838200" y="2165683"/>
            <a:ext cx="4089935" cy="401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noProof="0" dirty="0"/>
              <a:t>Convoluções dilatadas: ampliam o campo receptivo de forma exponencial, permitindo que o modelo considere dependências de longo prazo no áudio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E6E2AD54-73E4-92C5-FB45-6392A638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19" y="2634853"/>
            <a:ext cx="5945581" cy="27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4D0E-C9C9-656C-6720-EBBC51A4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84698-5819-030B-2D46-DEFF4257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8E2ACE-7DA8-CA6C-08D1-20081F52FD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407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b="1" noProof="0" dirty="0"/>
              <a:t>Quantização µ-</a:t>
            </a:r>
            <a:r>
              <a:rPr lang="pt-BR" sz="2400" b="1" noProof="0" dirty="0" err="1"/>
              <a:t>law</a:t>
            </a:r>
            <a:r>
              <a:rPr lang="pt-BR" sz="2400" noProof="0" dirty="0"/>
              <a:t>: aplica uma compressão não-linear que reduz o espaço para apenas 256 níveis discretos. </a:t>
            </a:r>
          </a:p>
          <a:p>
            <a:pPr algn="just"/>
            <a:r>
              <a:rPr lang="pt-BR" sz="2400" noProof="0" dirty="0"/>
              <a:t>Assim, o problema de prever a próxima amostra transforma-se em uma tarefa de classificação com 256 classes, resolvida por uma camada </a:t>
            </a:r>
            <a:r>
              <a:rPr lang="pt-BR" sz="2400" noProof="0" dirty="0" err="1"/>
              <a:t>softmax</a:t>
            </a:r>
            <a:r>
              <a:rPr lang="pt-BR" sz="2400" noProof="0" dirty="0"/>
              <a:t>.</a:t>
            </a:r>
          </a:p>
          <a:p>
            <a:pPr marL="0" indent="0" algn="just">
              <a:buNone/>
            </a:pPr>
            <a:endParaRPr lang="pt-BR" sz="2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69FE3-C395-53D2-7206-74335548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7" y="2551505"/>
            <a:ext cx="4628787" cy="87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BE45-B586-2E02-CB21-E9C97737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AFD25-E22D-5E06-1C7B-E4F10513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40919-F7C3-502D-1DBA-BAA56E4791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noProof="0" dirty="0"/>
              <a:t>Unidades com portões: </a:t>
            </a:r>
            <a:r>
              <a:rPr lang="pt-BR" dirty="0"/>
              <a:t>combinam funções </a:t>
            </a:r>
            <a:r>
              <a:rPr lang="pt-BR" i="1" dirty="0" err="1"/>
              <a:t>tanh</a:t>
            </a:r>
            <a:r>
              <a:rPr lang="pt-BR" dirty="0"/>
              <a:t> e </a:t>
            </a:r>
            <a:r>
              <a:rPr lang="pt-BR" i="1" dirty="0"/>
              <a:t>sigmoide</a:t>
            </a:r>
            <a:r>
              <a:rPr lang="pt-BR" dirty="0"/>
              <a:t>, permitindo controlar de forma não-linear quais informações passam adiante em cada camada.</a:t>
            </a:r>
            <a:endParaRPr lang="pt-BR" noProof="0" dirty="0"/>
          </a:p>
          <a:p>
            <a:pPr algn="just"/>
            <a:endParaRPr lang="pt-BR" dirty="0"/>
          </a:p>
          <a:p>
            <a:pPr algn="just"/>
            <a:endParaRPr lang="pt-BR" noProof="0" dirty="0"/>
          </a:p>
          <a:p>
            <a:pPr algn="just"/>
            <a:r>
              <a:rPr lang="pt-BR" noProof="0" dirty="0"/>
              <a:t>Conexões residuais e </a:t>
            </a:r>
            <a:r>
              <a:rPr lang="pt-BR" noProof="0" dirty="0" err="1"/>
              <a:t>skip</a:t>
            </a:r>
            <a:r>
              <a:rPr lang="pt-BR" noProof="0" dirty="0"/>
              <a:t> connections: permitem redes muito profundas. Essas conexões aceleram o treinamento e tornam possível empilhar dezenas de camadas de convoluções dilatadas.</a:t>
            </a:r>
          </a:p>
          <a:p>
            <a:pPr marL="0" indent="0" algn="just">
              <a:buNone/>
            </a:pPr>
            <a:endParaRPr lang="pt-BR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5FE7EE-ACAD-94AA-1B87-AA974575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57" y="3161774"/>
            <a:ext cx="3984085" cy="5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D098-30BD-9E6E-266F-C1708113B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F291B-D385-CACF-3FBC-F144B8D7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86FF5-26DC-5FA1-A546-C2D6550CF8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273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/>
              <a:t>O WaveNet pode ser condicional, ou seja, além do histórico de amostras, recebe uma entrada adicional ℎ.</a:t>
            </a:r>
          </a:p>
          <a:p>
            <a:pPr algn="just"/>
            <a:r>
              <a:rPr lang="pt-BR" sz="2400" dirty="0"/>
              <a:t>Essa condição pode representar texto, identidade do falante ou qualquer outro sinal auxiliar, orientando a geração de áudio.</a:t>
            </a: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9A3669-D2F1-77F6-3FFB-0639291F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69" y="2942521"/>
            <a:ext cx="5202345" cy="97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B7C5-9903-6CAB-E3F8-463263D9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C1FF9-CB3A-208C-7F0D-96A8D657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4A0995-D8DA-3D8E-0027-BE68245E6C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99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Esse condicionamento pode ser implementado de duas formas:</a:t>
            </a:r>
          </a:p>
          <a:p>
            <a:pPr algn="just"/>
            <a:r>
              <a:rPr lang="pt-BR" b="1" dirty="0"/>
              <a:t>Global</a:t>
            </a:r>
            <a:r>
              <a:rPr lang="pt-BR" dirty="0"/>
              <a:t>: uma única representação latente ℎ, constante em toda a sequência.</a:t>
            </a:r>
          </a:p>
          <a:p>
            <a:pPr marL="0" indent="0" algn="just">
              <a:buNone/>
            </a:pPr>
            <a:r>
              <a:rPr lang="pt-BR" dirty="0"/>
              <a:t>Ex.: identidade do falante, idioma.</a:t>
            </a:r>
          </a:p>
          <a:p>
            <a:pPr algn="just"/>
            <a:r>
              <a:rPr lang="pt-BR" b="1" dirty="0"/>
              <a:t>Local</a:t>
            </a:r>
            <a:r>
              <a:rPr lang="pt-BR" dirty="0"/>
              <a:t>: uma série temporal ℎ𝑡</a:t>
            </a:r>
            <a:r>
              <a:rPr lang="pt-BR" i="1" dirty="0"/>
              <a:t>(y)</a:t>
            </a:r>
            <a:r>
              <a:rPr lang="pt-BR" dirty="0"/>
              <a:t>, alinhada ao áudio.</a:t>
            </a:r>
          </a:p>
          <a:p>
            <a:pPr marL="0" indent="0" algn="just">
              <a:buNone/>
            </a:pPr>
            <a:r>
              <a:rPr lang="pt-BR" dirty="0"/>
              <a:t>Ex.: sequência de fonemas.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0E52BF0-4D0E-F1C1-3276-D98239F26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24" y="4811631"/>
            <a:ext cx="4814397" cy="3556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387D46-3E7E-77A3-98DD-D523F8758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14" y="3073319"/>
            <a:ext cx="4471419" cy="3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9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12349</TotalTime>
  <Words>1544</Words>
  <Application>Microsoft Office PowerPoint</Application>
  <PresentationFormat>Panorámica</PresentationFormat>
  <Paragraphs>180</Paragraphs>
  <Slides>26</Slides>
  <Notes>21</Notes>
  <HiddenSlides>0</HiddenSlides>
  <MMClips>14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TP558 - Tópicos avançados em aprendizado de máquina: WaveNet</vt:lpstr>
      <vt:lpstr>Introdução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Arquitetura e operação Estrutura do MobileNet v1</vt:lpstr>
      <vt:lpstr>Treinamento e otimização</vt:lpstr>
      <vt:lpstr>Treinamento e otimização</vt:lpstr>
      <vt:lpstr>Vantagens</vt:lpstr>
      <vt:lpstr>Desvantagens</vt:lpstr>
      <vt:lpstr>Exemplo(s) de aplicação</vt:lpstr>
      <vt:lpstr>Exemplo(s) de aplicação</vt:lpstr>
      <vt:lpstr>Exemplo(s) de aplicação</vt:lpstr>
      <vt:lpstr>Exemplo(s) de aplicação</vt:lpstr>
      <vt:lpstr>Exemplo(s) de aplicação</vt:lpstr>
      <vt:lpstr>Exemplo(s) de aplicação</vt:lpstr>
      <vt:lpstr>Exemplo(s) de aplicação</vt:lpstr>
      <vt:lpstr>Comparação com outros modelos</vt:lpstr>
      <vt:lpstr>Presentación de PowerPoint</vt:lpstr>
      <vt:lpstr>Referências</vt:lpstr>
      <vt:lpstr>Presentación de PowerPoint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keywords>, docId:CE0142E9533C40201A6386EDDA30DFC1</cp:keywords>
  <cp:lastModifiedBy>Adrian Alejandro Chavez Alanes</cp:lastModifiedBy>
  <cp:revision>1759</cp:revision>
  <dcterms:created xsi:type="dcterms:W3CDTF">2020-01-20T13:50:05Z</dcterms:created>
  <dcterms:modified xsi:type="dcterms:W3CDTF">2025-09-17T18:22:18Z</dcterms:modified>
</cp:coreProperties>
</file>